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10" r:id="rId2"/>
    <p:sldMasterId id="2147483723" r:id="rId3"/>
  </p:sldMasterIdLst>
  <p:notesMasterIdLst>
    <p:notesMasterId r:id="rId10"/>
  </p:notesMasterIdLst>
  <p:sldIdLst>
    <p:sldId id="272" r:id="rId4"/>
    <p:sldId id="324" r:id="rId5"/>
    <p:sldId id="297" r:id="rId6"/>
    <p:sldId id="317" r:id="rId7"/>
    <p:sldId id="319" r:id="rId8"/>
    <p:sldId id="316" r:id="rId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00"/>
    <a:srgbClr val="636466"/>
    <a:srgbClr val="64644B"/>
    <a:srgbClr val="FFFF00"/>
    <a:srgbClr val="863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856DCEC-4E4B-447A-863E-AC7F0C258796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DF3A54-9364-44BC-8682-2D4090BF959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56693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7E8DA6-214B-42A0-B0AF-531105A63A39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A9CD34B-8569-4FF5-9C93-0AAC01E92DD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3919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0AAC064-39CA-47D5-8BFA-4ED76260ECE2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76A8194-4AC3-44C5-A3DD-49B20E9DE8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356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BED5866-1233-4E42-AF6E-E5FC944BC397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F077395-5E3A-41F1-AA56-DE04FD0875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6415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6046301-5490-417A-9116-C1345E13D18B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638502-C1FB-494D-882C-BB9B64A233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7631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0477895-AD14-47ED-9417-916F1B84A3C4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D2AF575-791F-4A66-B343-9FA066484F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988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9C08F7-0131-4A37-9290-712837FBC414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F31126-63A9-4F0D-AB4B-3057665592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6017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4118BE6-8962-49F1-8FE0-BF091800A863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40D660-F2E6-48FB-A544-58DB8E19664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38572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ACF2B26-482C-4130-A2A0-AF1619DC3211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22077AC-B7BF-45AA-A81B-ED3A920B48A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01785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7E84AE-765F-4388-89E7-A4D0530B4232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1147C0D-394E-41DA-8F18-BD45180EFD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9125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0101E87-CA16-4D4D-A9C8-C3920F97CA0A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876A0F-0479-4544-BC81-6D64C226F6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424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3775E97-3A98-41F1-876B-52EFC6E0365F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7A1148-B8F2-4BA7-8D83-F1F6A022C03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586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2918B5-7B91-4D64-A2C3-DD1B04F5B44B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6B45748-0E29-41BD-AD8F-7973E33913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8859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6A2800-25E3-4741-9C54-DA8A078A799E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620988E-23D2-4B07-8A0A-B4664C8DB2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4144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42B62F5-5910-4AC8-8F2E-A5ABCF76658C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94511B7-269C-4763-9C42-C1B1D3292B7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390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AB0E482-40A6-45B1-B968-0918FD99BE7D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11B993A-11D8-49B4-87B2-A63574E0D2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2815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AA0F210-A406-4143-82D9-590BDA931468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E2E37CE-0F48-43EB-9B68-5AAD2912EB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7169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ACEA778-E529-46F4-A92C-5FAC601A6784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6F4A635-4464-4271-8383-2AEDDA239C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2137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5B91192-BABD-4CA8-B279-AA0504671352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A4DE6E-1ED1-47D9-BED7-D01F272167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52167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B27E80-52C5-4E34-9C85-1D71C88255B4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CF8F7CB-6A4E-42BB-92AC-EBE2470B99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4923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6FDE79F-E28C-459C-83F6-895E35128AC2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A7976EB-D2E6-4087-A7F9-60021C1E3A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5818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DA3F2C-AC4F-42BE-833A-71F361AEA9C2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465A84-E1C1-4AD2-B55C-97BD374C3D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4371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785A1C-BA24-4EF4-A5F0-19DA210CCD6A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51A314-FE48-4816-98BB-9538504E31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707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4B2A108-A147-4D03-A4C7-19C64E833F4C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09A96EC-8992-4582-8D72-73052C8536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34707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30FC9FA-6CDB-4E50-85D5-13D2B6A86CBB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3AAE9EA-955C-4F52-B0B2-0401E875E0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9928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D8659A-10BE-41CB-B9E0-1E351AD22E09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458912-A336-4C91-9B82-977B7E7E693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6506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695D2DE-2BBE-41B5-8E5E-DFF8BF3F2E64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09CF9E3-5912-436C-A682-B72F43E5F1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19401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E2227FF-A77E-404D-80B9-30C351A8CF8E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5A6FE09-CB8D-4ACE-965F-DBF6333AFB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0983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D3610E1-E774-4EB6-BF94-53494563D980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1C2A17-280F-4D14-AD14-B0C7B30C1C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642433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E2D837-B956-438E-A087-0611BA1B2AA4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4B06ACF-B279-42D1-B74D-E4C4DAC51C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3479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565C2F-0992-4B2C-ACBC-EE07144D065F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9FB77B9-EEB5-4D36-8C47-1788EE87CE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001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D451F2-7478-4B24-A18C-7E5CA2DF1560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B09DF5C-7A66-4E5B-A7A0-04B66D05C25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248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F4AE8BC-4C26-4F15-9C0D-5230BDABCAF8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2316AB5-B211-47D9-A567-42592F4632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22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42F1CAB-6CC3-4A29-8E80-15EE7D8B2E0E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267907-65AD-4943-B7EA-E91F05707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616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3031DC-9BC4-4034-8943-5B83AC2CB1E8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AC3F67D-7655-48D9-8ADE-26EFA910D9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225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5A0B0D3-E312-4221-B7A6-8EFF2E89AC6A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20EBC3-FAE1-464C-A138-0CB8B3EE6C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87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91A42A0-8D3A-46C3-A9D7-8FFF5718D975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F0B684-B128-4326-8F59-163C716945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288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13E993-BB52-4427-B4BE-1C73FE0F566E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B91F81-BCA6-4A1D-8AD6-21256FC131C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88" r:id="rId1"/>
    <p:sldLayoutId id="2147486189" r:id="rId2"/>
    <p:sldLayoutId id="2147486190" r:id="rId3"/>
    <p:sldLayoutId id="2147486191" r:id="rId4"/>
    <p:sldLayoutId id="2147486192" r:id="rId5"/>
    <p:sldLayoutId id="2147486193" r:id="rId6"/>
    <p:sldLayoutId id="2147486194" r:id="rId7"/>
    <p:sldLayoutId id="2147486195" r:id="rId8"/>
    <p:sldLayoutId id="2147486196" r:id="rId9"/>
    <p:sldLayoutId id="2147486197" r:id="rId10"/>
    <p:sldLayoutId id="2147486198" r:id="rId11"/>
    <p:sldLayoutId id="21474861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FDAE5C-C01B-4198-9887-94E56817830A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73807B-638F-4102-8174-9310239FCB7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0" r:id="rId1"/>
    <p:sldLayoutId id="2147486201" r:id="rId2"/>
    <p:sldLayoutId id="2147486202" r:id="rId3"/>
    <p:sldLayoutId id="2147486203" r:id="rId4"/>
    <p:sldLayoutId id="2147486204" r:id="rId5"/>
    <p:sldLayoutId id="2147486205" r:id="rId6"/>
    <p:sldLayoutId id="2147486206" r:id="rId7"/>
    <p:sldLayoutId id="2147486207" r:id="rId8"/>
    <p:sldLayoutId id="2147486208" r:id="rId9"/>
    <p:sldLayoutId id="2147486209" r:id="rId10"/>
    <p:sldLayoutId id="2147486210" r:id="rId11"/>
    <p:sldLayoutId id="21474862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8B980B-FBFF-4FAC-BBA8-9E29A67D8D3F}" type="datetimeFigureOut">
              <a:rPr lang="pl-PL"/>
              <a:pPr>
                <a:defRPr/>
              </a:pPr>
              <a:t>2016-03-16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701607-92F9-472D-B35A-5D20CD831B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2" r:id="rId1"/>
    <p:sldLayoutId id="2147486213" r:id="rId2"/>
    <p:sldLayoutId id="2147486214" r:id="rId3"/>
    <p:sldLayoutId id="2147486215" r:id="rId4"/>
    <p:sldLayoutId id="2147486216" r:id="rId5"/>
    <p:sldLayoutId id="2147486217" r:id="rId6"/>
    <p:sldLayoutId id="2147486218" r:id="rId7"/>
    <p:sldLayoutId id="2147486219" r:id="rId8"/>
    <p:sldLayoutId id="2147486220" r:id="rId9"/>
    <p:sldLayoutId id="2147486221" r:id="rId10"/>
    <p:sldLayoutId id="2147486222" r:id="rId11"/>
    <p:sldLayoutId id="21474862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4786313" y="2643188"/>
            <a:ext cx="4033837" cy="1938337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WSPARCIE LOKALNYCH STRATEGII ROZWOJU </a:t>
            </a:r>
            <a:b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 RAMACH REGIONALNEGO PROGRAMU OPERACYJNEGO WOJEWÓDZTWA ŚLĄSKIEGO </a:t>
            </a:r>
            <a:b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NA LATA 2014-2020</a:t>
            </a:r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6011863" y="4581525"/>
            <a:ext cx="2646362" cy="646113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636466"/>
                </a:solidFill>
                <a:latin typeface="Lato" pitchFamily="34" charset="-18"/>
              </a:rPr>
              <a:t>Warszawa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636466"/>
                </a:solidFill>
                <a:latin typeface="Lato" pitchFamily="34" charset="-18"/>
              </a:rPr>
              <a:t>03.03.2016 roku</a:t>
            </a:r>
          </a:p>
        </p:txBody>
      </p:sp>
      <p:pic>
        <p:nvPicPr>
          <p:cNvPr id="41990" name="Obraz 7" descr="EFS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661025"/>
            <a:ext cx="41132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179388" y="549275"/>
            <a:ext cx="8426450" cy="70802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18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</a:t>
            </a:r>
            <a:b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WOJEWÓDZTWA ŚLĄSKIEGO NA LATA 2014-2020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68313" y="1557338"/>
            <a:ext cx="82089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W zakresie Europejskiego Funduszu Rozwoju Regionalnego wsparcie dla działań wynikających z Lokalnych Strategii Rozwoju jest możliwe w ramach Osi priorytetowej X Rewitalizacja oraz infrastruktura zdrowotna i społeczna,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w ramach której zgodnie z SZOOP RPO WSL 2014-2020 wyszczególniono: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6325" name="pole tekstowe 5"/>
          <p:cNvSpPr txBox="1">
            <a:spLocks noChangeArrowheads="1"/>
          </p:cNvSpPr>
          <p:nvPr/>
        </p:nvSpPr>
        <p:spPr bwMode="auto">
          <a:xfrm>
            <a:off x="755650" y="2914650"/>
            <a:ext cx="77041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500" dirty="0" smtClean="0">
                <a:solidFill>
                  <a:srgbClr val="000000"/>
                </a:solidFill>
                <a:latin typeface="Lucida Sans Unicode" panose="020B0602030504020204" pitchFamily="34" charset="0"/>
              </a:rPr>
              <a:t>Poddziałanie 10.2.4 Rozwój mieszkalnictwa socjalnego, wspomaganego i chronionego oraz infrastruktury usług społecznych – wsparcie działań wynikających z Lokalnych Strategii Rozwoju obejmujących obszary wiejskie i rybackie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altLang="pl-PL" sz="1500" dirty="0" smtClean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eaLnBrk="1" hangingPunct="1">
              <a:defRPr/>
            </a:pPr>
            <a:r>
              <a:rPr lang="pl-PL" altLang="pl-PL" sz="1400" dirty="0" smtClean="0">
                <a:solidFill>
                  <a:srgbClr val="000000"/>
                </a:solidFill>
                <a:latin typeface="Lucida Sans Unicode" panose="020B0602030504020204" pitchFamily="34" charset="0"/>
              </a:rPr>
              <a:t>Alokacja: 8 mln €</a:t>
            </a:r>
          </a:p>
        </p:txBody>
      </p:sp>
      <p:sp>
        <p:nvSpPr>
          <p:cNvPr id="56327" name="pole tekstowe 7"/>
          <p:cNvSpPr txBox="1">
            <a:spLocks noChangeArrowheads="1"/>
          </p:cNvSpPr>
          <p:nvPr/>
        </p:nvSpPr>
        <p:spPr bwMode="auto">
          <a:xfrm>
            <a:off x="731838" y="4724400"/>
            <a:ext cx="76327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500" dirty="0" smtClean="0">
                <a:solidFill>
                  <a:srgbClr val="000000"/>
                </a:solidFill>
                <a:latin typeface="Lucida Sans Unicode" panose="020B0602030504020204" pitchFamily="34" charset="0"/>
              </a:rPr>
              <a:t>Poddziałanie 10.3.5 Rewitalizacja obszarów zdegradowanych – wsparcie działań wynikających z Lokalnych Strategii Rozwoju obejmujących obszary wiejskie i rybackie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altLang="pl-PL" sz="1500" dirty="0" smtClean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eaLnBrk="1" hangingPunct="1">
              <a:defRPr/>
            </a:pPr>
            <a:r>
              <a:rPr lang="pl-PL" altLang="pl-PL" sz="1400" dirty="0" smtClean="0">
                <a:solidFill>
                  <a:srgbClr val="000000"/>
                </a:solidFill>
                <a:latin typeface="Lucida Sans Unicode" panose="020B0602030504020204" pitchFamily="34" charset="0"/>
              </a:rPr>
              <a:t>Alokacja: 8 mln €</a:t>
            </a:r>
          </a:p>
        </p:txBody>
      </p:sp>
    </p:spTree>
    <p:extLst>
      <p:ext uri="{BB962C8B-B14F-4D97-AF65-F5344CB8AC3E}">
        <p14:creationId xmlns:p14="http://schemas.microsoft.com/office/powerpoint/2010/main" val="38567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179388" y="692150"/>
            <a:ext cx="8426450" cy="70802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18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</a:t>
            </a:r>
            <a:b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WOJEWÓDZTWA ŚLĄSKIEGO NA LATA 2014-2020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539750" y="1700213"/>
            <a:ext cx="82089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>
                <a:solidFill>
                  <a:srgbClr val="000000"/>
                </a:solidFill>
                <a:latin typeface="Lucida Sans Unicode" panose="020B0602030504020204" pitchFamily="34" charset="0"/>
              </a:rPr>
              <a:t>W zakresie Europejskiego Funduszu Społecznego wsparcie dla działań wynikających z Lokalnych Strategii Rozwoju jest możliwe w ramach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>
                <a:solidFill>
                  <a:srgbClr val="000000"/>
                </a:solidFill>
                <a:latin typeface="Lucida Sans Unicode" panose="020B0602030504020204" pitchFamily="34" charset="0"/>
              </a:rPr>
              <a:t>Osi priorytetowej IX Włączenie społeczne, w ramach której zgodnie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>
                <a:solidFill>
                  <a:srgbClr val="000000"/>
                </a:solidFill>
                <a:latin typeface="Lucida Sans Unicode" panose="020B0602030504020204" pitchFamily="34" charset="0"/>
              </a:rPr>
              <a:t>z SZOOP RPO WSL 2014-2020 wyszczególniono: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solidFill>
                <a:srgbClr val="0000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5060" name="pole tekstowe 5"/>
          <p:cNvSpPr txBox="1">
            <a:spLocks noChangeArrowheads="1"/>
          </p:cNvSpPr>
          <p:nvPr/>
        </p:nvSpPr>
        <p:spPr bwMode="auto">
          <a:xfrm>
            <a:off x="827088" y="3173413"/>
            <a:ext cx="756126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l-PL" altLang="pl-PL" sz="15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Poddziałanie </a:t>
            </a:r>
            <a:r>
              <a:rPr lang="pl-PL" altLang="pl-PL" sz="1500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9.1.4 Wzmacnianie potencjału społeczno-zawodowego społeczności lokalnych – wsparcie działań wynikających z LSR obejmujących obszary wiejskie i rybackie</a:t>
            </a:r>
          </a:p>
          <a:p>
            <a:pPr eaLnBrk="1" hangingPunct="1">
              <a:spcBef>
                <a:spcPct val="0"/>
              </a:spcBef>
            </a:pP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Alokacja: 5 mln €</a:t>
            </a:r>
          </a:p>
        </p:txBody>
      </p:sp>
      <p:sp>
        <p:nvSpPr>
          <p:cNvPr id="45061" name="pole tekstowe 6"/>
          <p:cNvSpPr txBox="1">
            <a:spLocks noChangeArrowheads="1"/>
          </p:cNvSpPr>
          <p:nvPr/>
        </p:nvSpPr>
        <p:spPr bwMode="auto">
          <a:xfrm>
            <a:off x="827088" y="4797425"/>
            <a:ext cx="7778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l-PL" altLang="pl-PL" sz="150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Poddziałanie </a:t>
            </a:r>
            <a:r>
              <a:rPr lang="pl-PL" altLang="pl-PL" sz="150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9.2.4 Rozwój usług społecznych – wsparcie działań wynikających z LSR obejmujących obszary wiejskie i rybackie</a:t>
            </a:r>
          </a:p>
          <a:p>
            <a:pPr>
              <a:spcBef>
                <a:spcPct val="0"/>
              </a:spcBef>
            </a:pPr>
            <a:endParaRPr lang="pl-PL" altLang="pl-PL" sz="150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Alokacja: 6 mln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179388" y="692150"/>
            <a:ext cx="8426450" cy="70802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18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</a:t>
            </a:r>
            <a:b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WOJEWÓDZTWA ŚLĄSKIEGO NA LATA 2014-2020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539750" y="1700213"/>
            <a:ext cx="82089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Dodatkowo, w ramach niżej wymienionych Poddziałań SZOOP RPO WSL 2014-2020 wyszczególniono pulę środków na działania wynikające z Lokalnych Strategii Rozwoju: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6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6084" name="pole tekstowe 5"/>
          <p:cNvSpPr txBox="1">
            <a:spLocks noChangeArrowheads="1"/>
          </p:cNvSpPr>
          <p:nvPr/>
        </p:nvSpPr>
        <p:spPr bwMode="auto">
          <a:xfrm>
            <a:off x="863600" y="2778125"/>
            <a:ext cx="7561263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500" u="sng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Oś priorytetowa VII Regionalny rynek pracy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71463" indent="-271463" eaLnBrk="1" hangingPunct="1">
              <a:spcBef>
                <a:spcPct val="0"/>
              </a:spcBef>
            </a:pPr>
            <a:r>
              <a:rPr lang="pl-PL" altLang="pl-PL" sz="15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Poddziałanie </a:t>
            </a:r>
            <a:r>
              <a:rPr lang="pl-PL" altLang="pl-PL" sz="1500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7.1.3 Poprawa zdolności do zatrudnienia osób poszukujących pracy i pozostających bez zatrudnienia – </a:t>
            </a:r>
            <a:r>
              <a:rPr lang="pl-PL" altLang="pl-PL" sz="15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projekty konkursowe</a:t>
            </a:r>
            <a:endParaRPr lang="pl-PL" altLang="pl-PL" sz="1500" dirty="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Alokacja: 4 mln €</a:t>
            </a:r>
          </a:p>
        </p:txBody>
      </p:sp>
      <p:sp>
        <p:nvSpPr>
          <p:cNvPr id="46085" name="pole tekstowe 6"/>
          <p:cNvSpPr txBox="1">
            <a:spLocks noChangeArrowheads="1"/>
          </p:cNvSpPr>
          <p:nvPr/>
        </p:nvSpPr>
        <p:spPr bwMode="auto">
          <a:xfrm>
            <a:off x="754063" y="4437063"/>
            <a:ext cx="77787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500" u="sng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Oś priorytetowa IX Włączenie społeczne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71463" indent="-271463">
              <a:spcBef>
                <a:spcPct val="0"/>
              </a:spcBef>
            </a:pPr>
            <a:r>
              <a:rPr lang="pl-PL" altLang="pl-PL" sz="15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Poddziałanie </a:t>
            </a:r>
            <a:r>
              <a:rPr lang="pl-PL" altLang="pl-PL" sz="1500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9.3.1 Wsparcie sektora ekonomii społecznej – projekty konkursowe </a:t>
            </a:r>
          </a:p>
          <a:p>
            <a:pPr>
              <a:spcBef>
                <a:spcPct val="0"/>
              </a:spcBef>
            </a:pPr>
            <a:endParaRPr lang="pl-PL" altLang="pl-PL" sz="1500" dirty="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Alokacja: 1 mln 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179388" y="692150"/>
            <a:ext cx="8426450" cy="70802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18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</a:t>
            </a:r>
            <a:b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WOJEWÓDZTWA ŚLĄSKIEGO NA LATA 2014-2020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583277" y="2348880"/>
            <a:ext cx="78051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7532688" algn="l"/>
              </a:tabLst>
            </a:pPr>
            <a:r>
              <a:rPr lang="pl-PL" altLang="pl-PL" sz="16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W sumie, na wsparcie projektów wynikających z Lokalnych Strategii Rozwoju w ramach EFS i EFRR przewiduje się </a:t>
            </a:r>
            <a:r>
              <a:rPr lang="pl-PL" altLang="pl-PL" sz="1600" b="1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32 mln €.</a:t>
            </a:r>
            <a:endParaRPr lang="pl-PL" altLang="pl-PL" sz="1600" b="1" dirty="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6084" name="pole tekstowe 5"/>
          <p:cNvSpPr txBox="1">
            <a:spLocks noChangeArrowheads="1"/>
          </p:cNvSpPr>
          <p:nvPr/>
        </p:nvSpPr>
        <p:spPr bwMode="auto">
          <a:xfrm>
            <a:off x="583277" y="3504820"/>
            <a:ext cx="786852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500" dirty="0" smtClean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Projekty będą wybierane w trybie konkursowym z zastrzeżeniem, że dopuszczone do wsparcia będą tylko te, które posiadają pozytywną opinię o zgodności danego projektu z właściwą Lokalną Strategią Rozwoju.</a:t>
            </a: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6085" name="pole tekstowe 6"/>
          <p:cNvSpPr txBox="1">
            <a:spLocks noChangeArrowheads="1"/>
          </p:cNvSpPr>
          <p:nvPr/>
        </p:nvSpPr>
        <p:spPr bwMode="auto">
          <a:xfrm>
            <a:off x="583277" y="4941168"/>
            <a:ext cx="78051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500" dirty="0" smtClean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Instytucja Zarządzająca RPO WSL 2014-2020 nie planuje włączenia instrumentu pn. Rozwój lokalny kierowany przez społeczność do Programu.</a:t>
            </a:r>
            <a:endParaRPr lang="pl-PL" altLang="pl-PL" sz="1400" dirty="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1"/>
          <p:cNvSpPr txBox="1">
            <a:spLocks noChangeArrowheads="1"/>
          </p:cNvSpPr>
          <p:nvPr/>
        </p:nvSpPr>
        <p:spPr bwMode="auto">
          <a:xfrm>
            <a:off x="250825" y="5300663"/>
            <a:ext cx="4033838" cy="46196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200" b="1">
                <a:solidFill>
                  <a:srgbClr val="404040"/>
                </a:solidFill>
                <a:latin typeface="Lato Black" pitchFamily="34" charset="0"/>
              </a:rPr>
              <a:t>   </a:t>
            </a:r>
            <a:r>
              <a:rPr lang="pl-PL" altLang="pl-PL" sz="2400" b="1">
                <a:solidFill>
                  <a:srgbClr val="404040"/>
                </a:solidFill>
                <a:latin typeface="Lato Semibold" pitchFamily="34" charset="0"/>
              </a:rPr>
              <a:t>więcej na: rpo.slaskie.pl</a:t>
            </a:r>
          </a:p>
        </p:txBody>
      </p:sp>
      <p:sp>
        <p:nvSpPr>
          <p:cNvPr id="47107" name="Prostokąt 4"/>
          <p:cNvSpPr>
            <a:spLocks noChangeArrowheads="1"/>
          </p:cNvSpPr>
          <p:nvPr/>
        </p:nvSpPr>
        <p:spPr bwMode="auto">
          <a:xfrm>
            <a:off x="2286000" y="2413000"/>
            <a:ext cx="4572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Lato Black" pitchFamily="34" charset="0"/>
              </a:rPr>
              <a:t>GŁÓWNY PUNKT INFORMACYJNY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  <a:t>ul. Dąbrowskiego 23, parter, sektor C</a:t>
            </a:r>
            <a:b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</a:br>
            <a: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  <a:t>40-037 Katowice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  <a:t>Telefony do konsultantów:</a:t>
            </a:r>
            <a:b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</a:br>
            <a: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  <a:t>Telefony:</a:t>
            </a:r>
            <a:r>
              <a:rPr lang="pl-PL" altLang="pl-PL" sz="1800" b="1">
                <a:solidFill>
                  <a:srgbClr val="000000"/>
                </a:solidFill>
                <a:latin typeface="Lato Semibold" pitchFamily="34" charset="0"/>
              </a:rPr>
              <a:t> 32 77 40 172 / 32 77 40 193 / 32 77 40 194 / 32 77 40 418</a:t>
            </a:r>
            <a:endParaRPr lang="pl-PL" altLang="pl-PL" sz="1800">
              <a:solidFill>
                <a:srgbClr val="000000"/>
              </a:solidFill>
              <a:latin typeface="Lato Semibold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</TotalTime>
  <Words>351</Words>
  <Application>Microsoft Office PowerPoint</Application>
  <PresentationFormat>Pokaz na ekranie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6</vt:i4>
      </vt:variant>
    </vt:vector>
  </HeadingPairs>
  <TitlesOfParts>
    <vt:vector size="16" baseType="lpstr">
      <vt:lpstr>Arial</vt:lpstr>
      <vt:lpstr>Calibri</vt:lpstr>
      <vt:lpstr>Lato</vt:lpstr>
      <vt:lpstr>Lato Black</vt:lpstr>
      <vt:lpstr>Lato Semibold</vt:lpstr>
      <vt:lpstr>Lucida Sans Unicode</vt:lpstr>
      <vt:lpstr>Microsoft Sans Serif</vt:lpstr>
      <vt:lpstr>1_tlo1</vt:lpstr>
      <vt:lpstr>2_tlo1</vt:lpstr>
      <vt:lpstr>3_tlo1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Dawid</cp:lastModifiedBy>
  <cp:revision>179</cp:revision>
  <dcterms:created xsi:type="dcterms:W3CDTF">2015-09-10T13:33:51Z</dcterms:created>
  <dcterms:modified xsi:type="dcterms:W3CDTF">2016-03-16T14:09:20Z</dcterms:modified>
</cp:coreProperties>
</file>