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10" r:id="rId3"/>
    <p:sldMasterId id="2147483758" r:id="rId4"/>
    <p:sldMasterId id="2147483770" r:id="rId5"/>
    <p:sldMasterId id="2147483722" r:id="rId6"/>
    <p:sldMasterId id="2147483734" r:id="rId7"/>
    <p:sldMasterId id="2147483746" r:id="rId8"/>
  </p:sldMasterIdLst>
  <p:sldIdLst>
    <p:sldId id="258" r:id="rId9"/>
    <p:sldId id="287" r:id="rId10"/>
    <p:sldId id="295" r:id="rId11"/>
    <p:sldId id="297" r:id="rId12"/>
    <p:sldId id="301" r:id="rId13"/>
    <p:sldId id="296" r:id="rId14"/>
    <p:sldId id="298" r:id="rId15"/>
    <p:sldId id="299" r:id="rId16"/>
    <p:sldId id="300" r:id="rId17"/>
    <p:sldId id="302" r:id="rId18"/>
    <p:sldId id="303" r:id="rId19"/>
    <p:sldId id="304" r:id="rId20"/>
    <p:sldId id="305" r:id="rId21"/>
    <p:sldId id="306" r:id="rId22"/>
    <p:sldId id="294" r:id="rId23"/>
    <p:sldId id="285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103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09D9D7-D958-4835-A4DC-6E118611ECD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689823F-65AE-4285-A55E-16667D715442}">
      <dgm:prSet phldrT="[Teks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l-PL" b="1" dirty="0" smtClean="0"/>
            <a:t>RLKS </a:t>
          </a:r>
          <a:br>
            <a:rPr lang="pl-PL" b="1" dirty="0" smtClean="0"/>
          </a:br>
          <a:r>
            <a:rPr lang="pl-PL" b="1" dirty="0" smtClean="0"/>
            <a:t>(w oparciu o Lokalne Strategie Rozwoju stworzone przez </a:t>
          </a:r>
          <a:br>
            <a:rPr lang="pl-PL" b="1" dirty="0" smtClean="0"/>
          </a:br>
          <a:r>
            <a:rPr lang="pl-PL" b="1" dirty="0" smtClean="0"/>
            <a:t>Lokalne Grupy Działania)</a:t>
          </a:r>
          <a:endParaRPr lang="pl-PL" b="1" dirty="0"/>
        </a:p>
      </dgm:t>
    </dgm:pt>
    <dgm:pt modelId="{928723AE-D603-4CEF-B386-00665DE25183}" type="parTrans" cxnId="{CC68981A-61F1-4AC5-95EF-7AF865D24659}">
      <dgm:prSet/>
      <dgm:spPr/>
      <dgm:t>
        <a:bodyPr/>
        <a:lstStyle/>
        <a:p>
          <a:endParaRPr lang="pl-PL"/>
        </a:p>
      </dgm:t>
    </dgm:pt>
    <dgm:pt modelId="{3491EF8D-D752-47BF-9DC5-89AD42D80E6C}" type="sibTrans" cxnId="{CC68981A-61F1-4AC5-95EF-7AF865D24659}">
      <dgm:prSet/>
      <dgm:spPr/>
      <dgm:t>
        <a:bodyPr/>
        <a:lstStyle/>
        <a:p>
          <a:endParaRPr lang="pl-PL"/>
        </a:p>
      </dgm:t>
    </dgm:pt>
    <dgm:pt modelId="{74EBDDC6-63C6-4557-BAA0-DDCBCEE65A7B}">
      <dgm:prSet phldrT="[Teks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pl-PL" b="1" dirty="0" smtClean="0"/>
            <a:t>Regionalny Program Operacyjny Województwa Podlaskiego 2014-2020</a:t>
          </a:r>
          <a:endParaRPr lang="pl-PL" b="1" dirty="0"/>
        </a:p>
      </dgm:t>
    </dgm:pt>
    <dgm:pt modelId="{086256B4-9541-4966-A591-90D2DB842921}" type="parTrans" cxnId="{3C765D04-D4E0-4238-A12A-4AC7801E480A}">
      <dgm:prSet/>
      <dgm:spPr/>
      <dgm:t>
        <a:bodyPr/>
        <a:lstStyle/>
        <a:p>
          <a:endParaRPr lang="pl-PL"/>
        </a:p>
      </dgm:t>
    </dgm:pt>
    <dgm:pt modelId="{08FA423F-E9A2-4BAB-855B-D4C7A3B2A23E}" type="sibTrans" cxnId="{3C765D04-D4E0-4238-A12A-4AC7801E480A}">
      <dgm:prSet/>
      <dgm:spPr/>
      <dgm:t>
        <a:bodyPr/>
        <a:lstStyle/>
        <a:p>
          <a:endParaRPr lang="pl-PL"/>
        </a:p>
      </dgm:t>
    </dgm:pt>
    <dgm:pt modelId="{E4E0B484-EF12-4DA0-9F0D-A092531B64B3}">
      <dgm:prSet phldrT="[Teks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pl-PL" dirty="0" smtClean="0"/>
            <a:t>Działanie 8.6 Inwestycje na rzecz rozwoju lokalnego</a:t>
          </a:r>
          <a:endParaRPr lang="pl-PL" dirty="0"/>
        </a:p>
      </dgm:t>
    </dgm:pt>
    <dgm:pt modelId="{0A878F3D-1351-48EA-94FF-90C94B285612}" type="parTrans" cxnId="{C7CF5A69-9499-407C-86EE-12CCD64255E5}">
      <dgm:prSet/>
      <dgm:spPr/>
      <dgm:t>
        <a:bodyPr/>
        <a:lstStyle/>
        <a:p>
          <a:endParaRPr lang="pl-PL"/>
        </a:p>
      </dgm:t>
    </dgm:pt>
    <dgm:pt modelId="{3311404C-2DE1-4A58-94B8-357063852012}" type="sibTrans" cxnId="{C7CF5A69-9499-407C-86EE-12CCD64255E5}">
      <dgm:prSet/>
      <dgm:spPr/>
      <dgm:t>
        <a:bodyPr/>
        <a:lstStyle/>
        <a:p>
          <a:endParaRPr lang="pl-PL"/>
        </a:p>
      </dgm:t>
    </dgm:pt>
    <dgm:pt modelId="{B92EC9AA-66BC-44B5-8A96-B1846A5BE511}">
      <dgm:prSet phldrT="[Teks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pl-PL" dirty="0" smtClean="0"/>
            <a:t>Działanie 9.1  Rewitalizacja społeczna i kształtowanie kapitału społecznego</a:t>
          </a:r>
          <a:endParaRPr lang="pl-PL" dirty="0"/>
        </a:p>
      </dgm:t>
    </dgm:pt>
    <dgm:pt modelId="{42C24244-1D17-4EE1-A861-62E09195BCCE}" type="parTrans" cxnId="{564DEE82-DA3E-43A4-A0EA-B4967C507633}">
      <dgm:prSet/>
      <dgm:spPr/>
      <dgm:t>
        <a:bodyPr/>
        <a:lstStyle/>
        <a:p>
          <a:endParaRPr lang="pl-PL"/>
        </a:p>
      </dgm:t>
    </dgm:pt>
    <dgm:pt modelId="{5C312F14-1A2A-46C2-8545-FA59D46EFCEC}" type="sibTrans" cxnId="{564DEE82-DA3E-43A4-A0EA-B4967C507633}">
      <dgm:prSet/>
      <dgm:spPr/>
      <dgm:t>
        <a:bodyPr/>
        <a:lstStyle/>
        <a:p>
          <a:endParaRPr lang="pl-PL"/>
        </a:p>
      </dgm:t>
    </dgm:pt>
    <dgm:pt modelId="{0673348E-95A8-40AF-8D96-5AC47E679703}">
      <dgm:prSet phldrT="[Tekst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pl-PL" b="1" dirty="0" smtClean="0"/>
            <a:t>Program</a:t>
          </a:r>
          <a:r>
            <a:rPr lang="pl-PL" b="1" baseline="0" dirty="0" smtClean="0"/>
            <a:t> Rozwoju Obszarów Wiejskich</a:t>
          </a:r>
          <a:endParaRPr lang="pl-PL" b="1" dirty="0"/>
        </a:p>
      </dgm:t>
    </dgm:pt>
    <dgm:pt modelId="{F3F4C37B-2AB4-45E6-8D14-51A5818A7482}" type="parTrans" cxnId="{95A4D808-4FDC-4CC8-B133-886842B33017}">
      <dgm:prSet/>
      <dgm:spPr/>
      <dgm:t>
        <a:bodyPr/>
        <a:lstStyle/>
        <a:p>
          <a:endParaRPr lang="pl-PL"/>
        </a:p>
      </dgm:t>
    </dgm:pt>
    <dgm:pt modelId="{97FEDEE2-E862-4E79-BF28-18AE4B223D90}" type="sibTrans" cxnId="{95A4D808-4FDC-4CC8-B133-886842B33017}">
      <dgm:prSet/>
      <dgm:spPr/>
      <dgm:t>
        <a:bodyPr/>
        <a:lstStyle/>
        <a:p>
          <a:endParaRPr lang="pl-PL"/>
        </a:p>
      </dgm:t>
    </dgm:pt>
    <dgm:pt modelId="{D79C00E5-BD73-43B6-AA3C-FFE95BBB3AAE}">
      <dgm:prSet phldrT="[Tekst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pl-PL" dirty="0" smtClean="0"/>
            <a:t>Instrument LEADER</a:t>
          </a:r>
          <a:endParaRPr lang="pl-PL" dirty="0"/>
        </a:p>
      </dgm:t>
    </dgm:pt>
    <dgm:pt modelId="{99A0EFA6-44EF-4B0F-9F21-E93B91B25EA4}" type="parTrans" cxnId="{DB2C6E3F-D161-44AA-A7D6-CF45710AC337}">
      <dgm:prSet/>
      <dgm:spPr/>
      <dgm:t>
        <a:bodyPr/>
        <a:lstStyle/>
        <a:p>
          <a:endParaRPr lang="pl-PL"/>
        </a:p>
      </dgm:t>
    </dgm:pt>
    <dgm:pt modelId="{DA670B07-CD32-41B3-8696-866F4BC042A1}" type="sibTrans" cxnId="{DB2C6E3F-D161-44AA-A7D6-CF45710AC337}">
      <dgm:prSet/>
      <dgm:spPr/>
      <dgm:t>
        <a:bodyPr/>
        <a:lstStyle/>
        <a:p>
          <a:endParaRPr lang="pl-PL"/>
        </a:p>
      </dgm:t>
    </dgm:pt>
    <dgm:pt modelId="{5302F552-B5A4-445E-8C0C-4C67D7FABC20}" type="pres">
      <dgm:prSet presAssocID="{5A09D9D7-D958-4835-A4DC-6E118611ECD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017935A-04BF-42C1-8BA8-2A76DDD41251}" type="pres">
      <dgm:prSet presAssocID="{2689823F-65AE-4285-A55E-16667D715442}" presName="root1" presStyleCnt="0"/>
      <dgm:spPr/>
    </dgm:pt>
    <dgm:pt modelId="{165D204E-ADBF-4A6A-B924-FC047DAF1EC0}" type="pres">
      <dgm:prSet presAssocID="{2689823F-65AE-4285-A55E-16667D71544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A933B52-0AC4-49C0-87C9-BF5BA76D43B7}" type="pres">
      <dgm:prSet presAssocID="{2689823F-65AE-4285-A55E-16667D715442}" presName="level2hierChild" presStyleCnt="0"/>
      <dgm:spPr/>
    </dgm:pt>
    <dgm:pt modelId="{CC5A3BDC-84C9-4AC0-AB52-A3A3068D7CB7}" type="pres">
      <dgm:prSet presAssocID="{086256B4-9541-4966-A591-90D2DB842921}" presName="conn2-1" presStyleLbl="parChTrans1D2" presStyleIdx="0" presStyleCnt="2"/>
      <dgm:spPr/>
      <dgm:t>
        <a:bodyPr/>
        <a:lstStyle/>
        <a:p>
          <a:endParaRPr lang="pl-PL"/>
        </a:p>
      </dgm:t>
    </dgm:pt>
    <dgm:pt modelId="{3ABF3878-6CF7-4A8F-BD94-20232429B781}" type="pres">
      <dgm:prSet presAssocID="{086256B4-9541-4966-A591-90D2DB842921}" presName="connTx" presStyleLbl="parChTrans1D2" presStyleIdx="0" presStyleCnt="2"/>
      <dgm:spPr/>
      <dgm:t>
        <a:bodyPr/>
        <a:lstStyle/>
        <a:p>
          <a:endParaRPr lang="pl-PL"/>
        </a:p>
      </dgm:t>
    </dgm:pt>
    <dgm:pt modelId="{A7B4DFCA-C947-48F7-8060-5CE33D409E8A}" type="pres">
      <dgm:prSet presAssocID="{74EBDDC6-63C6-4557-BAA0-DDCBCEE65A7B}" presName="root2" presStyleCnt="0"/>
      <dgm:spPr/>
    </dgm:pt>
    <dgm:pt modelId="{86B13E75-3E95-4637-96C5-76A98BC38D78}" type="pres">
      <dgm:prSet presAssocID="{74EBDDC6-63C6-4557-BAA0-DDCBCEE65A7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FD5709A-C942-4D97-99A6-9EFA6891B21E}" type="pres">
      <dgm:prSet presAssocID="{74EBDDC6-63C6-4557-BAA0-DDCBCEE65A7B}" presName="level3hierChild" presStyleCnt="0"/>
      <dgm:spPr/>
    </dgm:pt>
    <dgm:pt modelId="{6942DAFC-5E78-4BFD-AD80-761BCFBDF910}" type="pres">
      <dgm:prSet presAssocID="{0A878F3D-1351-48EA-94FF-90C94B285612}" presName="conn2-1" presStyleLbl="parChTrans1D3" presStyleIdx="0" presStyleCnt="3"/>
      <dgm:spPr/>
      <dgm:t>
        <a:bodyPr/>
        <a:lstStyle/>
        <a:p>
          <a:endParaRPr lang="pl-PL"/>
        </a:p>
      </dgm:t>
    </dgm:pt>
    <dgm:pt modelId="{76287231-14F9-4250-9840-65569F5A24D5}" type="pres">
      <dgm:prSet presAssocID="{0A878F3D-1351-48EA-94FF-90C94B285612}" presName="connTx" presStyleLbl="parChTrans1D3" presStyleIdx="0" presStyleCnt="3"/>
      <dgm:spPr/>
      <dgm:t>
        <a:bodyPr/>
        <a:lstStyle/>
        <a:p>
          <a:endParaRPr lang="pl-PL"/>
        </a:p>
      </dgm:t>
    </dgm:pt>
    <dgm:pt modelId="{B994E995-B38E-44D4-915D-B4578F9350AC}" type="pres">
      <dgm:prSet presAssocID="{E4E0B484-EF12-4DA0-9F0D-A092531B64B3}" presName="root2" presStyleCnt="0"/>
      <dgm:spPr/>
    </dgm:pt>
    <dgm:pt modelId="{3853411E-DE7E-498D-998F-F7C6C0E9A419}" type="pres">
      <dgm:prSet presAssocID="{E4E0B484-EF12-4DA0-9F0D-A092531B64B3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7B435AD-BD05-4E32-87C2-98A19AA60751}" type="pres">
      <dgm:prSet presAssocID="{E4E0B484-EF12-4DA0-9F0D-A092531B64B3}" presName="level3hierChild" presStyleCnt="0"/>
      <dgm:spPr/>
    </dgm:pt>
    <dgm:pt modelId="{63890F4C-4C01-4B55-9762-9C184DE6F798}" type="pres">
      <dgm:prSet presAssocID="{42C24244-1D17-4EE1-A861-62E09195BCCE}" presName="conn2-1" presStyleLbl="parChTrans1D3" presStyleIdx="1" presStyleCnt="3"/>
      <dgm:spPr/>
      <dgm:t>
        <a:bodyPr/>
        <a:lstStyle/>
        <a:p>
          <a:endParaRPr lang="pl-PL"/>
        </a:p>
      </dgm:t>
    </dgm:pt>
    <dgm:pt modelId="{5C082311-B0B6-4A65-B60E-A5F7D5C93E63}" type="pres">
      <dgm:prSet presAssocID="{42C24244-1D17-4EE1-A861-62E09195BCCE}" presName="connTx" presStyleLbl="parChTrans1D3" presStyleIdx="1" presStyleCnt="3"/>
      <dgm:spPr/>
      <dgm:t>
        <a:bodyPr/>
        <a:lstStyle/>
        <a:p>
          <a:endParaRPr lang="pl-PL"/>
        </a:p>
      </dgm:t>
    </dgm:pt>
    <dgm:pt modelId="{ACA579B7-10E0-4680-A418-761B6C75DFCA}" type="pres">
      <dgm:prSet presAssocID="{B92EC9AA-66BC-44B5-8A96-B1846A5BE511}" presName="root2" presStyleCnt="0"/>
      <dgm:spPr/>
    </dgm:pt>
    <dgm:pt modelId="{31A0FE47-FC1E-462D-B4B7-AA28E57B7479}" type="pres">
      <dgm:prSet presAssocID="{B92EC9AA-66BC-44B5-8A96-B1846A5BE511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14F785E-83C8-4AEE-ABC0-EFEF9FF02AB4}" type="pres">
      <dgm:prSet presAssocID="{B92EC9AA-66BC-44B5-8A96-B1846A5BE511}" presName="level3hierChild" presStyleCnt="0"/>
      <dgm:spPr/>
    </dgm:pt>
    <dgm:pt modelId="{59EE6AE6-3B3B-4E8E-B496-0DB3C74A7B24}" type="pres">
      <dgm:prSet presAssocID="{F3F4C37B-2AB4-45E6-8D14-51A5818A7482}" presName="conn2-1" presStyleLbl="parChTrans1D2" presStyleIdx="1" presStyleCnt="2"/>
      <dgm:spPr/>
      <dgm:t>
        <a:bodyPr/>
        <a:lstStyle/>
        <a:p>
          <a:endParaRPr lang="pl-PL"/>
        </a:p>
      </dgm:t>
    </dgm:pt>
    <dgm:pt modelId="{237143EC-6365-4711-AE8A-9DAC7B2E27DA}" type="pres">
      <dgm:prSet presAssocID="{F3F4C37B-2AB4-45E6-8D14-51A5818A7482}" presName="connTx" presStyleLbl="parChTrans1D2" presStyleIdx="1" presStyleCnt="2"/>
      <dgm:spPr/>
      <dgm:t>
        <a:bodyPr/>
        <a:lstStyle/>
        <a:p>
          <a:endParaRPr lang="pl-PL"/>
        </a:p>
      </dgm:t>
    </dgm:pt>
    <dgm:pt modelId="{C13A7996-08D8-4278-A34D-AAEE5FEA0456}" type="pres">
      <dgm:prSet presAssocID="{0673348E-95A8-40AF-8D96-5AC47E679703}" presName="root2" presStyleCnt="0"/>
      <dgm:spPr/>
    </dgm:pt>
    <dgm:pt modelId="{77763F22-511C-4427-8989-086CE69DA3D6}" type="pres">
      <dgm:prSet presAssocID="{0673348E-95A8-40AF-8D96-5AC47E67970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3359692-0B82-487D-9B67-E25C0034804B}" type="pres">
      <dgm:prSet presAssocID="{0673348E-95A8-40AF-8D96-5AC47E679703}" presName="level3hierChild" presStyleCnt="0"/>
      <dgm:spPr/>
    </dgm:pt>
    <dgm:pt modelId="{F3A8C1D9-7545-4550-AEFE-FFB7674BA0C4}" type="pres">
      <dgm:prSet presAssocID="{99A0EFA6-44EF-4B0F-9F21-E93B91B25EA4}" presName="conn2-1" presStyleLbl="parChTrans1D3" presStyleIdx="2" presStyleCnt="3"/>
      <dgm:spPr/>
      <dgm:t>
        <a:bodyPr/>
        <a:lstStyle/>
        <a:p>
          <a:endParaRPr lang="pl-PL"/>
        </a:p>
      </dgm:t>
    </dgm:pt>
    <dgm:pt modelId="{7BBAB9F4-35EC-42F7-8CBE-8DDA2254AF63}" type="pres">
      <dgm:prSet presAssocID="{99A0EFA6-44EF-4B0F-9F21-E93B91B25EA4}" presName="connTx" presStyleLbl="parChTrans1D3" presStyleIdx="2" presStyleCnt="3"/>
      <dgm:spPr/>
      <dgm:t>
        <a:bodyPr/>
        <a:lstStyle/>
        <a:p>
          <a:endParaRPr lang="pl-PL"/>
        </a:p>
      </dgm:t>
    </dgm:pt>
    <dgm:pt modelId="{02CA4676-1D47-4881-ABAB-530CB05DEA5E}" type="pres">
      <dgm:prSet presAssocID="{D79C00E5-BD73-43B6-AA3C-FFE95BBB3AAE}" presName="root2" presStyleCnt="0"/>
      <dgm:spPr/>
    </dgm:pt>
    <dgm:pt modelId="{985F97F5-BB33-43AA-A1E5-8F2667157376}" type="pres">
      <dgm:prSet presAssocID="{D79C00E5-BD73-43B6-AA3C-FFE95BBB3AAE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231D519-1A00-43F7-89BF-8BAF2FBA225F}" type="pres">
      <dgm:prSet presAssocID="{D79C00E5-BD73-43B6-AA3C-FFE95BBB3AAE}" presName="level3hierChild" presStyleCnt="0"/>
      <dgm:spPr/>
    </dgm:pt>
  </dgm:ptLst>
  <dgm:cxnLst>
    <dgm:cxn modelId="{0757CCDA-8F4E-4911-9CB5-E42B5D8DDDF8}" type="presOf" srcId="{B92EC9AA-66BC-44B5-8A96-B1846A5BE511}" destId="{31A0FE47-FC1E-462D-B4B7-AA28E57B7479}" srcOrd="0" destOrd="0" presId="urn:microsoft.com/office/officeart/2005/8/layout/hierarchy2"/>
    <dgm:cxn modelId="{E209080D-EFAA-4FCF-9372-6619CDD7F54A}" type="presOf" srcId="{42C24244-1D17-4EE1-A861-62E09195BCCE}" destId="{63890F4C-4C01-4B55-9762-9C184DE6F798}" srcOrd="0" destOrd="0" presId="urn:microsoft.com/office/officeart/2005/8/layout/hierarchy2"/>
    <dgm:cxn modelId="{D9D17977-94AC-48C2-9ABA-C646AE405422}" type="presOf" srcId="{F3F4C37B-2AB4-45E6-8D14-51A5818A7482}" destId="{237143EC-6365-4711-AE8A-9DAC7B2E27DA}" srcOrd="1" destOrd="0" presId="urn:microsoft.com/office/officeart/2005/8/layout/hierarchy2"/>
    <dgm:cxn modelId="{768E6FF6-E5E8-44FE-B7A8-0D28DDB17A37}" type="presOf" srcId="{5A09D9D7-D958-4835-A4DC-6E118611ECD6}" destId="{5302F552-B5A4-445E-8C0C-4C67D7FABC20}" srcOrd="0" destOrd="0" presId="urn:microsoft.com/office/officeart/2005/8/layout/hierarchy2"/>
    <dgm:cxn modelId="{FB6779AE-415E-4764-B81A-2B0CECAA820A}" type="presOf" srcId="{0A878F3D-1351-48EA-94FF-90C94B285612}" destId="{76287231-14F9-4250-9840-65569F5A24D5}" srcOrd="1" destOrd="0" presId="urn:microsoft.com/office/officeart/2005/8/layout/hierarchy2"/>
    <dgm:cxn modelId="{69148C7D-6E9D-4751-82CC-91F6C9833F66}" type="presOf" srcId="{2689823F-65AE-4285-A55E-16667D715442}" destId="{165D204E-ADBF-4A6A-B924-FC047DAF1EC0}" srcOrd="0" destOrd="0" presId="urn:microsoft.com/office/officeart/2005/8/layout/hierarchy2"/>
    <dgm:cxn modelId="{E17F3398-D273-40F6-AFB0-77BA57C39E84}" type="presOf" srcId="{99A0EFA6-44EF-4B0F-9F21-E93B91B25EA4}" destId="{7BBAB9F4-35EC-42F7-8CBE-8DDA2254AF63}" srcOrd="1" destOrd="0" presId="urn:microsoft.com/office/officeart/2005/8/layout/hierarchy2"/>
    <dgm:cxn modelId="{05C2BFE7-5117-448A-A6E2-F227E0E95244}" type="presOf" srcId="{74EBDDC6-63C6-4557-BAA0-DDCBCEE65A7B}" destId="{86B13E75-3E95-4637-96C5-76A98BC38D78}" srcOrd="0" destOrd="0" presId="urn:microsoft.com/office/officeart/2005/8/layout/hierarchy2"/>
    <dgm:cxn modelId="{1D1DDAA4-5721-498C-AD30-4634E2477FB9}" type="presOf" srcId="{D79C00E5-BD73-43B6-AA3C-FFE95BBB3AAE}" destId="{985F97F5-BB33-43AA-A1E5-8F2667157376}" srcOrd="0" destOrd="0" presId="urn:microsoft.com/office/officeart/2005/8/layout/hierarchy2"/>
    <dgm:cxn modelId="{DB2C6E3F-D161-44AA-A7D6-CF45710AC337}" srcId="{0673348E-95A8-40AF-8D96-5AC47E679703}" destId="{D79C00E5-BD73-43B6-AA3C-FFE95BBB3AAE}" srcOrd="0" destOrd="0" parTransId="{99A0EFA6-44EF-4B0F-9F21-E93B91B25EA4}" sibTransId="{DA670B07-CD32-41B3-8696-866F4BC042A1}"/>
    <dgm:cxn modelId="{C7CF5A69-9499-407C-86EE-12CCD64255E5}" srcId="{74EBDDC6-63C6-4557-BAA0-DDCBCEE65A7B}" destId="{E4E0B484-EF12-4DA0-9F0D-A092531B64B3}" srcOrd="0" destOrd="0" parTransId="{0A878F3D-1351-48EA-94FF-90C94B285612}" sibTransId="{3311404C-2DE1-4A58-94B8-357063852012}"/>
    <dgm:cxn modelId="{3C765D04-D4E0-4238-A12A-4AC7801E480A}" srcId="{2689823F-65AE-4285-A55E-16667D715442}" destId="{74EBDDC6-63C6-4557-BAA0-DDCBCEE65A7B}" srcOrd="0" destOrd="0" parTransId="{086256B4-9541-4966-A591-90D2DB842921}" sibTransId="{08FA423F-E9A2-4BAB-855B-D4C7A3B2A23E}"/>
    <dgm:cxn modelId="{22DE55C9-469E-4727-961A-240201116C76}" type="presOf" srcId="{42C24244-1D17-4EE1-A861-62E09195BCCE}" destId="{5C082311-B0B6-4A65-B60E-A5F7D5C93E63}" srcOrd="1" destOrd="0" presId="urn:microsoft.com/office/officeart/2005/8/layout/hierarchy2"/>
    <dgm:cxn modelId="{CC68981A-61F1-4AC5-95EF-7AF865D24659}" srcId="{5A09D9D7-D958-4835-A4DC-6E118611ECD6}" destId="{2689823F-65AE-4285-A55E-16667D715442}" srcOrd="0" destOrd="0" parTransId="{928723AE-D603-4CEF-B386-00665DE25183}" sibTransId="{3491EF8D-D752-47BF-9DC5-89AD42D80E6C}"/>
    <dgm:cxn modelId="{564DEE82-DA3E-43A4-A0EA-B4967C507633}" srcId="{74EBDDC6-63C6-4557-BAA0-DDCBCEE65A7B}" destId="{B92EC9AA-66BC-44B5-8A96-B1846A5BE511}" srcOrd="1" destOrd="0" parTransId="{42C24244-1D17-4EE1-A861-62E09195BCCE}" sibTransId="{5C312F14-1A2A-46C2-8545-FA59D46EFCEC}"/>
    <dgm:cxn modelId="{6ABE2BC9-F078-449A-BEAE-E8ED9F8F2561}" type="presOf" srcId="{0A878F3D-1351-48EA-94FF-90C94B285612}" destId="{6942DAFC-5E78-4BFD-AD80-761BCFBDF910}" srcOrd="0" destOrd="0" presId="urn:microsoft.com/office/officeart/2005/8/layout/hierarchy2"/>
    <dgm:cxn modelId="{95A4D808-4FDC-4CC8-B133-886842B33017}" srcId="{2689823F-65AE-4285-A55E-16667D715442}" destId="{0673348E-95A8-40AF-8D96-5AC47E679703}" srcOrd="1" destOrd="0" parTransId="{F3F4C37B-2AB4-45E6-8D14-51A5818A7482}" sibTransId="{97FEDEE2-E862-4E79-BF28-18AE4B223D90}"/>
    <dgm:cxn modelId="{895869EF-C079-48C0-88D9-CC3BE80645E5}" type="presOf" srcId="{99A0EFA6-44EF-4B0F-9F21-E93B91B25EA4}" destId="{F3A8C1D9-7545-4550-AEFE-FFB7674BA0C4}" srcOrd="0" destOrd="0" presId="urn:microsoft.com/office/officeart/2005/8/layout/hierarchy2"/>
    <dgm:cxn modelId="{3481EEB7-056D-4EF9-A5FD-45D5B2B9DDAA}" type="presOf" srcId="{0673348E-95A8-40AF-8D96-5AC47E679703}" destId="{77763F22-511C-4427-8989-086CE69DA3D6}" srcOrd="0" destOrd="0" presId="urn:microsoft.com/office/officeart/2005/8/layout/hierarchy2"/>
    <dgm:cxn modelId="{DA9CF14F-B09C-4B8E-9503-1F2EF9BA76B4}" type="presOf" srcId="{E4E0B484-EF12-4DA0-9F0D-A092531B64B3}" destId="{3853411E-DE7E-498D-998F-F7C6C0E9A419}" srcOrd="0" destOrd="0" presId="urn:microsoft.com/office/officeart/2005/8/layout/hierarchy2"/>
    <dgm:cxn modelId="{B0D5778D-B4BA-4D0F-8E73-A2E750594D5E}" type="presOf" srcId="{086256B4-9541-4966-A591-90D2DB842921}" destId="{CC5A3BDC-84C9-4AC0-AB52-A3A3068D7CB7}" srcOrd="0" destOrd="0" presId="urn:microsoft.com/office/officeart/2005/8/layout/hierarchy2"/>
    <dgm:cxn modelId="{9284C1E1-2ABB-465F-8797-9993628FED9C}" type="presOf" srcId="{086256B4-9541-4966-A591-90D2DB842921}" destId="{3ABF3878-6CF7-4A8F-BD94-20232429B781}" srcOrd="1" destOrd="0" presId="urn:microsoft.com/office/officeart/2005/8/layout/hierarchy2"/>
    <dgm:cxn modelId="{4169A7E8-18C7-458B-BEAA-D9D5F25834E0}" type="presOf" srcId="{F3F4C37B-2AB4-45E6-8D14-51A5818A7482}" destId="{59EE6AE6-3B3B-4E8E-B496-0DB3C74A7B24}" srcOrd="0" destOrd="0" presId="urn:microsoft.com/office/officeart/2005/8/layout/hierarchy2"/>
    <dgm:cxn modelId="{41D7196C-EF8A-437D-A48F-87E169C3E2AC}" type="presParOf" srcId="{5302F552-B5A4-445E-8C0C-4C67D7FABC20}" destId="{6017935A-04BF-42C1-8BA8-2A76DDD41251}" srcOrd="0" destOrd="0" presId="urn:microsoft.com/office/officeart/2005/8/layout/hierarchy2"/>
    <dgm:cxn modelId="{F48484EF-227F-48C0-A135-82298D6AEC81}" type="presParOf" srcId="{6017935A-04BF-42C1-8BA8-2A76DDD41251}" destId="{165D204E-ADBF-4A6A-B924-FC047DAF1EC0}" srcOrd="0" destOrd="0" presId="urn:microsoft.com/office/officeart/2005/8/layout/hierarchy2"/>
    <dgm:cxn modelId="{03A822D8-4739-4035-A34C-66FDFE4A6779}" type="presParOf" srcId="{6017935A-04BF-42C1-8BA8-2A76DDD41251}" destId="{8A933B52-0AC4-49C0-87C9-BF5BA76D43B7}" srcOrd="1" destOrd="0" presId="urn:microsoft.com/office/officeart/2005/8/layout/hierarchy2"/>
    <dgm:cxn modelId="{D2FF3A3C-126E-490A-A571-DA447A30BB5A}" type="presParOf" srcId="{8A933B52-0AC4-49C0-87C9-BF5BA76D43B7}" destId="{CC5A3BDC-84C9-4AC0-AB52-A3A3068D7CB7}" srcOrd="0" destOrd="0" presId="urn:microsoft.com/office/officeart/2005/8/layout/hierarchy2"/>
    <dgm:cxn modelId="{EB02A15A-E4BD-4059-A7DE-1B891B49072A}" type="presParOf" srcId="{CC5A3BDC-84C9-4AC0-AB52-A3A3068D7CB7}" destId="{3ABF3878-6CF7-4A8F-BD94-20232429B781}" srcOrd="0" destOrd="0" presId="urn:microsoft.com/office/officeart/2005/8/layout/hierarchy2"/>
    <dgm:cxn modelId="{D19BE363-A6DA-4171-92D2-39DC1654183D}" type="presParOf" srcId="{8A933B52-0AC4-49C0-87C9-BF5BA76D43B7}" destId="{A7B4DFCA-C947-48F7-8060-5CE33D409E8A}" srcOrd="1" destOrd="0" presId="urn:microsoft.com/office/officeart/2005/8/layout/hierarchy2"/>
    <dgm:cxn modelId="{0DB281C1-98EA-4A8D-87E5-95AFBE7D1A68}" type="presParOf" srcId="{A7B4DFCA-C947-48F7-8060-5CE33D409E8A}" destId="{86B13E75-3E95-4637-96C5-76A98BC38D78}" srcOrd="0" destOrd="0" presId="urn:microsoft.com/office/officeart/2005/8/layout/hierarchy2"/>
    <dgm:cxn modelId="{91977B88-1C9A-49AD-8521-2BBF40CA5860}" type="presParOf" srcId="{A7B4DFCA-C947-48F7-8060-5CE33D409E8A}" destId="{9FD5709A-C942-4D97-99A6-9EFA6891B21E}" srcOrd="1" destOrd="0" presId="urn:microsoft.com/office/officeart/2005/8/layout/hierarchy2"/>
    <dgm:cxn modelId="{7A94B796-7249-4B28-BDD3-9C629F36A851}" type="presParOf" srcId="{9FD5709A-C942-4D97-99A6-9EFA6891B21E}" destId="{6942DAFC-5E78-4BFD-AD80-761BCFBDF910}" srcOrd="0" destOrd="0" presId="urn:microsoft.com/office/officeart/2005/8/layout/hierarchy2"/>
    <dgm:cxn modelId="{053A1D82-2EEB-4B9C-A2E6-D3F98824639D}" type="presParOf" srcId="{6942DAFC-5E78-4BFD-AD80-761BCFBDF910}" destId="{76287231-14F9-4250-9840-65569F5A24D5}" srcOrd="0" destOrd="0" presId="urn:microsoft.com/office/officeart/2005/8/layout/hierarchy2"/>
    <dgm:cxn modelId="{22C3015D-4424-446D-87EC-E4299C3C73F1}" type="presParOf" srcId="{9FD5709A-C942-4D97-99A6-9EFA6891B21E}" destId="{B994E995-B38E-44D4-915D-B4578F9350AC}" srcOrd="1" destOrd="0" presId="urn:microsoft.com/office/officeart/2005/8/layout/hierarchy2"/>
    <dgm:cxn modelId="{9D512B6C-B0A7-452D-8BFF-08DC1E7610FB}" type="presParOf" srcId="{B994E995-B38E-44D4-915D-B4578F9350AC}" destId="{3853411E-DE7E-498D-998F-F7C6C0E9A419}" srcOrd="0" destOrd="0" presId="urn:microsoft.com/office/officeart/2005/8/layout/hierarchy2"/>
    <dgm:cxn modelId="{44482B41-79A6-4744-868A-D8D88CCC1F12}" type="presParOf" srcId="{B994E995-B38E-44D4-915D-B4578F9350AC}" destId="{47B435AD-BD05-4E32-87C2-98A19AA60751}" srcOrd="1" destOrd="0" presId="urn:microsoft.com/office/officeart/2005/8/layout/hierarchy2"/>
    <dgm:cxn modelId="{0F09266C-5299-49D8-B0CE-1A920C4F905B}" type="presParOf" srcId="{9FD5709A-C942-4D97-99A6-9EFA6891B21E}" destId="{63890F4C-4C01-4B55-9762-9C184DE6F798}" srcOrd="2" destOrd="0" presId="urn:microsoft.com/office/officeart/2005/8/layout/hierarchy2"/>
    <dgm:cxn modelId="{F14E70C8-D711-4B56-AA63-4177D2BC895D}" type="presParOf" srcId="{63890F4C-4C01-4B55-9762-9C184DE6F798}" destId="{5C082311-B0B6-4A65-B60E-A5F7D5C93E63}" srcOrd="0" destOrd="0" presId="urn:microsoft.com/office/officeart/2005/8/layout/hierarchy2"/>
    <dgm:cxn modelId="{FDABDE9B-A763-48BA-A81F-A2EDE6EA067F}" type="presParOf" srcId="{9FD5709A-C942-4D97-99A6-9EFA6891B21E}" destId="{ACA579B7-10E0-4680-A418-761B6C75DFCA}" srcOrd="3" destOrd="0" presId="urn:microsoft.com/office/officeart/2005/8/layout/hierarchy2"/>
    <dgm:cxn modelId="{21254CCA-EA06-40D2-B7B7-FEE5528FA634}" type="presParOf" srcId="{ACA579B7-10E0-4680-A418-761B6C75DFCA}" destId="{31A0FE47-FC1E-462D-B4B7-AA28E57B7479}" srcOrd="0" destOrd="0" presId="urn:microsoft.com/office/officeart/2005/8/layout/hierarchy2"/>
    <dgm:cxn modelId="{CE408C9B-ABC9-480A-97F6-CB7F013DC17C}" type="presParOf" srcId="{ACA579B7-10E0-4680-A418-761B6C75DFCA}" destId="{814F785E-83C8-4AEE-ABC0-EFEF9FF02AB4}" srcOrd="1" destOrd="0" presId="urn:microsoft.com/office/officeart/2005/8/layout/hierarchy2"/>
    <dgm:cxn modelId="{D2E3BF0F-7E9C-49BC-9B7D-BC5FF4CC285B}" type="presParOf" srcId="{8A933B52-0AC4-49C0-87C9-BF5BA76D43B7}" destId="{59EE6AE6-3B3B-4E8E-B496-0DB3C74A7B24}" srcOrd="2" destOrd="0" presId="urn:microsoft.com/office/officeart/2005/8/layout/hierarchy2"/>
    <dgm:cxn modelId="{2E890173-69D8-460D-9A88-3B4422CD4EE5}" type="presParOf" srcId="{59EE6AE6-3B3B-4E8E-B496-0DB3C74A7B24}" destId="{237143EC-6365-4711-AE8A-9DAC7B2E27DA}" srcOrd="0" destOrd="0" presId="urn:microsoft.com/office/officeart/2005/8/layout/hierarchy2"/>
    <dgm:cxn modelId="{FCEFBBF6-DBAF-4A42-B6FD-038117029166}" type="presParOf" srcId="{8A933B52-0AC4-49C0-87C9-BF5BA76D43B7}" destId="{C13A7996-08D8-4278-A34D-AAEE5FEA0456}" srcOrd="3" destOrd="0" presId="urn:microsoft.com/office/officeart/2005/8/layout/hierarchy2"/>
    <dgm:cxn modelId="{F1E25F06-2576-4680-967F-A026E35A14BC}" type="presParOf" srcId="{C13A7996-08D8-4278-A34D-AAEE5FEA0456}" destId="{77763F22-511C-4427-8989-086CE69DA3D6}" srcOrd="0" destOrd="0" presId="urn:microsoft.com/office/officeart/2005/8/layout/hierarchy2"/>
    <dgm:cxn modelId="{270482C6-121E-4F4D-AAE6-C29B454D892C}" type="presParOf" srcId="{C13A7996-08D8-4278-A34D-AAEE5FEA0456}" destId="{53359692-0B82-487D-9B67-E25C0034804B}" srcOrd="1" destOrd="0" presId="urn:microsoft.com/office/officeart/2005/8/layout/hierarchy2"/>
    <dgm:cxn modelId="{6D269FD1-5840-4DC6-B0F6-37ED054D2522}" type="presParOf" srcId="{53359692-0B82-487D-9B67-E25C0034804B}" destId="{F3A8C1D9-7545-4550-AEFE-FFB7674BA0C4}" srcOrd="0" destOrd="0" presId="urn:microsoft.com/office/officeart/2005/8/layout/hierarchy2"/>
    <dgm:cxn modelId="{EE3A0A19-A26C-4300-84E3-12EA7CDE3A01}" type="presParOf" srcId="{F3A8C1D9-7545-4550-AEFE-FFB7674BA0C4}" destId="{7BBAB9F4-35EC-42F7-8CBE-8DDA2254AF63}" srcOrd="0" destOrd="0" presId="urn:microsoft.com/office/officeart/2005/8/layout/hierarchy2"/>
    <dgm:cxn modelId="{BDF9AED1-E582-470F-A33B-3A8F412FE806}" type="presParOf" srcId="{53359692-0B82-487D-9B67-E25C0034804B}" destId="{02CA4676-1D47-4881-ABAB-530CB05DEA5E}" srcOrd="1" destOrd="0" presId="urn:microsoft.com/office/officeart/2005/8/layout/hierarchy2"/>
    <dgm:cxn modelId="{7909D433-D00A-40D7-94A9-2B2E9F4537EB}" type="presParOf" srcId="{02CA4676-1D47-4881-ABAB-530CB05DEA5E}" destId="{985F97F5-BB33-43AA-A1E5-8F2667157376}" srcOrd="0" destOrd="0" presId="urn:microsoft.com/office/officeart/2005/8/layout/hierarchy2"/>
    <dgm:cxn modelId="{AEB5E8FC-E611-40E0-8F92-FD7FA444FC5E}" type="presParOf" srcId="{02CA4676-1D47-4881-ABAB-530CB05DEA5E}" destId="{D231D519-1A00-43F7-89BF-8BAF2FBA225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45330AD-4CD8-4AE1-9EA6-E41CBA9FA57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C3F391C-5145-484A-9518-73F8689B5230}">
      <dgm:prSet phldrT="[Tekst]" custT="1"/>
      <dgm:spPr>
        <a:solidFill>
          <a:srgbClr val="00B050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sz="2400" dirty="0" smtClean="0"/>
            <a:t>Zakres tematyczny projektów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2400" dirty="0" smtClean="0"/>
            <a:t>(w zależności od zapisów w danej LSR), m. in.:</a:t>
          </a:r>
          <a:endParaRPr lang="pl-PL" sz="2400" dirty="0"/>
        </a:p>
      </dgm:t>
    </dgm:pt>
    <dgm:pt modelId="{17EF18D2-CD04-4036-A364-7494FAE1A75A}" type="parTrans" cxnId="{E1916687-28B2-4CDF-A1F8-24E238D2767F}">
      <dgm:prSet/>
      <dgm:spPr/>
      <dgm:t>
        <a:bodyPr/>
        <a:lstStyle/>
        <a:p>
          <a:endParaRPr lang="pl-PL"/>
        </a:p>
      </dgm:t>
    </dgm:pt>
    <dgm:pt modelId="{2EB7A986-D773-4AD5-8193-816E1A082D73}" type="sibTrans" cxnId="{E1916687-28B2-4CDF-A1F8-24E238D2767F}">
      <dgm:prSet/>
      <dgm:spPr/>
      <dgm:t>
        <a:bodyPr/>
        <a:lstStyle/>
        <a:p>
          <a:endParaRPr lang="pl-PL"/>
        </a:p>
      </dgm:t>
    </dgm:pt>
    <dgm:pt modelId="{EDA7E5B0-0F18-462C-907F-FC6D7F2FE452}">
      <dgm:prSet phldrT="[Teks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sz="2300" b="1" dirty="0" smtClean="0"/>
            <a:t>Wsparcie usług opiekuńczych dla osób  niesamodzielnych oraz usług asystenckich dla osób z niepełnosprawnościami świadczonych w lokalnej społeczności</a:t>
          </a:r>
          <a:endParaRPr lang="pl-PL" sz="2300" dirty="0"/>
        </a:p>
      </dgm:t>
    </dgm:pt>
    <dgm:pt modelId="{91618EF0-A4BE-48C7-9BE8-D81DD624415F}" type="parTrans" cxnId="{851C170B-282C-41F6-B75D-43871E699AF4}">
      <dgm:prSet/>
      <dgm:spPr/>
      <dgm:t>
        <a:bodyPr/>
        <a:lstStyle/>
        <a:p>
          <a:endParaRPr lang="pl-PL"/>
        </a:p>
      </dgm:t>
    </dgm:pt>
    <dgm:pt modelId="{790C349A-780E-4D68-8109-20011655778F}" type="sibTrans" cxnId="{851C170B-282C-41F6-B75D-43871E699AF4}">
      <dgm:prSet/>
      <dgm:spPr/>
      <dgm:t>
        <a:bodyPr/>
        <a:lstStyle/>
        <a:p>
          <a:endParaRPr lang="pl-PL"/>
        </a:p>
      </dgm:t>
    </dgm:pt>
    <dgm:pt modelId="{0B5BFD50-B9DB-4D0A-A4BB-8AB4D5A818F0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sz="2300" b="1" dirty="0" smtClean="0"/>
            <a:t>Działania skierowane do rodzin, w tym rodzin przeżywających trudności opiekuńczo-wychowawcze, dzieci i młodzieży zagrożonej wykluczeniem społecznym m. in. </a:t>
          </a:r>
          <a:r>
            <a:rPr lang="pl-PL" sz="2300" dirty="0" smtClean="0"/>
            <a:t>ogniska wychowawcze i koła zainteresowań, świetlice środowiskowe, świetlice socjoterapeutyczne.</a:t>
          </a:r>
          <a:endParaRPr lang="pl-PL" sz="2300" dirty="0"/>
        </a:p>
      </dgm:t>
    </dgm:pt>
    <dgm:pt modelId="{881FF539-96D9-4CD9-8DCF-B2E613210080}" type="parTrans" cxnId="{081D3B3C-02FC-4A6A-B9EF-94E0A9A306EC}">
      <dgm:prSet/>
      <dgm:spPr/>
      <dgm:t>
        <a:bodyPr/>
        <a:lstStyle/>
        <a:p>
          <a:endParaRPr lang="pl-PL"/>
        </a:p>
      </dgm:t>
    </dgm:pt>
    <dgm:pt modelId="{C1D0A5C4-AD21-4F97-B641-6E454C5155AF}" type="sibTrans" cxnId="{081D3B3C-02FC-4A6A-B9EF-94E0A9A306EC}">
      <dgm:prSet/>
      <dgm:spPr/>
      <dgm:t>
        <a:bodyPr/>
        <a:lstStyle/>
        <a:p>
          <a:endParaRPr lang="pl-PL"/>
        </a:p>
      </dgm:t>
    </dgm:pt>
    <dgm:pt modelId="{47C659CE-BEDA-4B4B-A948-357077AECD09}">
      <dgm:prSet phldrT="[Teks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pl-PL" sz="1400" dirty="0"/>
        </a:p>
      </dgm:t>
    </dgm:pt>
    <dgm:pt modelId="{94722748-9D87-4664-A22E-5B8FE45C918E}" type="parTrans" cxnId="{E9E82DCE-B589-4D77-B645-3C4D6B304455}">
      <dgm:prSet/>
      <dgm:spPr/>
      <dgm:t>
        <a:bodyPr/>
        <a:lstStyle/>
        <a:p>
          <a:endParaRPr lang="pl-PL"/>
        </a:p>
      </dgm:t>
    </dgm:pt>
    <dgm:pt modelId="{4DB416B7-8EA7-49AA-A90E-C8FBA1BE37A8}" type="sibTrans" cxnId="{E9E82DCE-B589-4D77-B645-3C4D6B304455}">
      <dgm:prSet/>
      <dgm:spPr/>
      <dgm:t>
        <a:bodyPr/>
        <a:lstStyle/>
        <a:p>
          <a:endParaRPr lang="pl-PL"/>
        </a:p>
      </dgm:t>
    </dgm:pt>
    <dgm:pt modelId="{BA7C6E8F-793F-46DA-8D89-3E0DE7F9EB06}" type="pres">
      <dgm:prSet presAssocID="{445330AD-4CD8-4AE1-9EA6-E41CBA9FA5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E6E05E3-9365-4C40-8802-8767203DE09D}" type="pres">
      <dgm:prSet presAssocID="{7C3F391C-5145-484A-9518-73F8689B5230}" presName="composite" presStyleCnt="0"/>
      <dgm:spPr/>
    </dgm:pt>
    <dgm:pt modelId="{0A813AD0-BFAA-46AD-8DB4-F6393E8AD177}" type="pres">
      <dgm:prSet presAssocID="{7C3F391C-5145-484A-9518-73F8689B5230}" presName="parTx" presStyleLbl="alignNode1" presStyleIdx="0" presStyleCnt="1" custLinFactNeighborX="51" custLinFactNeighborY="-182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EA013DD-D5CB-45A4-B806-2C6AF26CDE5C}" type="pres">
      <dgm:prSet presAssocID="{7C3F391C-5145-484A-9518-73F8689B5230}" presName="desTx" presStyleLbl="alignAccFollowNode1" presStyleIdx="0" presStyleCnt="1" custScaleY="98561" custLinFactNeighborY="-691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9E82DCE-B589-4D77-B645-3C4D6B304455}" srcId="{7C3F391C-5145-484A-9518-73F8689B5230}" destId="{47C659CE-BEDA-4B4B-A948-357077AECD09}" srcOrd="1" destOrd="0" parTransId="{94722748-9D87-4664-A22E-5B8FE45C918E}" sibTransId="{4DB416B7-8EA7-49AA-A90E-C8FBA1BE37A8}"/>
    <dgm:cxn modelId="{E1916687-28B2-4CDF-A1F8-24E238D2767F}" srcId="{445330AD-4CD8-4AE1-9EA6-E41CBA9FA57B}" destId="{7C3F391C-5145-484A-9518-73F8689B5230}" srcOrd="0" destOrd="0" parTransId="{17EF18D2-CD04-4036-A364-7494FAE1A75A}" sibTransId="{2EB7A986-D773-4AD5-8193-816E1A082D73}"/>
    <dgm:cxn modelId="{CF9001DB-84AA-4C97-BFC4-4236A9F95989}" type="presOf" srcId="{445330AD-4CD8-4AE1-9EA6-E41CBA9FA57B}" destId="{BA7C6E8F-793F-46DA-8D89-3E0DE7F9EB06}" srcOrd="0" destOrd="0" presId="urn:microsoft.com/office/officeart/2005/8/layout/hList1"/>
    <dgm:cxn modelId="{851C170B-282C-41F6-B75D-43871E699AF4}" srcId="{7C3F391C-5145-484A-9518-73F8689B5230}" destId="{EDA7E5B0-0F18-462C-907F-FC6D7F2FE452}" srcOrd="0" destOrd="0" parTransId="{91618EF0-A4BE-48C7-9BE8-D81DD624415F}" sibTransId="{790C349A-780E-4D68-8109-20011655778F}"/>
    <dgm:cxn modelId="{A45387AC-CD6B-4071-B510-C0A42A28A2B1}" type="presOf" srcId="{0B5BFD50-B9DB-4D0A-A4BB-8AB4D5A818F0}" destId="{FEA013DD-D5CB-45A4-B806-2C6AF26CDE5C}" srcOrd="0" destOrd="2" presId="urn:microsoft.com/office/officeart/2005/8/layout/hList1"/>
    <dgm:cxn modelId="{081D3B3C-02FC-4A6A-B9EF-94E0A9A306EC}" srcId="{7C3F391C-5145-484A-9518-73F8689B5230}" destId="{0B5BFD50-B9DB-4D0A-A4BB-8AB4D5A818F0}" srcOrd="2" destOrd="0" parTransId="{881FF539-96D9-4CD9-8DCF-B2E613210080}" sibTransId="{C1D0A5C4-AD21-4F97-B641-6E454C5155AF}"/>
    <dgm:cxn modelId="{E004846A-BF1D-4B77-98CC-EFCBE7BC4612}" type="presOf" srcId="{47C659CE-BEDA-4B4B-A948-357077AECD09}" destId="{FEA013DD-D5CB-45A4-B806-2C6AF26CDE5C}" srcOrd="0" destOrd="1" presId="urn:microsoft.com/office/officeart/2005/8/layout/hList1"/>
    <dgm:cxn modelId="{9D0B048B-7ACC-4C3A-8B8D-424F3692808A}" type="presOf" srcId="{7C3F391C-5145-484A-9518-73F8689B5230}" destId="{0A813AD0-BFAA-46AD-8DB4-F6393E8AD177}" srcOrd="0" destOrd="0" presId="urn:microsoft.com/office/officeart/2005/8/layout/hList1"/>
    <dgm:cxn modelId="{30C9AB3C-9E2E-4FAD-B8D0-37EA8CE968EB}" type="presOf" srcId="{EDA7E5B0-0F18-462C-907F-FC6D7F2FE452}" destId="{FEA013DD-D5CB-45A4-B806-2C6AF26CDE5C}" srcOrd="0" destOrd="0" presId="urn:microsoft.com/office/officeart/2005/8/layout/hList1"/>
    <dgm:cxn modelId="{8424F7A2-6F02-41C0-A43A-F1E9F8D6FEAC}" type="presParOf" srcId="{BA7C6E8F-793F-46DA-8D89-3E0DE7F9EB06}" destId="{9E6E05E3-9365-4C40-8802-8767203DE09D}" srcOrd="0" destOrd="0" presId="urn:microsoft.com/office/officeart/2005/8/layout/hList1"/>
    <dgm:cxn modelId="{9A28567C-A68F-4F7A-9D71-3BA80CDDA24E}" type="presParOf" srcId="{9E6E05E3-9365-4C40-8802-8767203DE09D}" destId="{0A813AD0-BFAA-46AD-8DB4-F6393E8AD177}" srcOrd="0" destOrd="0" presId="urn:microsoft.com/office/officeart/2005/8/layout/hList1"/>
    <dgm:cxn modelId="{8F24E8E8-3F7E-4DC3-B0BE-AC39E455600F}" type="presParOf" srcId="{9E6E05E3-9365-4C40-8802-8767203DE09D}" destId="{FEA013DD-D5CB-45A4-B806-2C6AF26CDE5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77226C-6D41-4F06-B478-CDE58A97B5E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935382A-FD89-48F7-9DB1-15061CBF16FA}">
      <dgm:prSet phldrT="[Tekst]"/>
      <dgm:spPr>
        <a:solidFill>
          <a:srgbClr val="00B0F0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pl-PL" dirty="0" smtClean="0"/>
            <a:t>Informacje ogólne</a:t>
          </a:r>
          <a:endParaRPr lang="pl-PL" dirty="0"/>
        </a:p>
      </dgm:t>
    </dgm:pt>
    <dgm:pt modelId="{50886B79-5AAE-43B7-B406-30AC2C9EAFED}" type="parTrans" cxnId="{F558076C-420E-4C7B-AA19-2CA81A6BA494}">
      <dgm:prSet/>
      <dgm:spPr/>
      <dgm:t>
        <a:bodyPr/>
        <a:lstStyle/>
        <a:p>
          <a:endParaRPr lang="pl-PL"/>
        </a:p>
      </dgm:t>
    </dgm:pt>
    <dgm:pt modelId="{63C6C78D-16B6-4A69-BE33-2ECDAA8DA4FF}" type="sibTrans" cxnId="{F558076C-420E-4C7B-AA19-2CA81A6BA494}">
      <dgm:prSet/>
      <dgm:spPr/>
      <dgm:t>
        <a:bodyPr/>
        <a:lstStyle/>
        <a:p>
          <a:endParaRPr lang="pl-PL"/>
        </a:p>
      </dgm:t>
    </dgm:pt>
    <dgm:pt modelId="{5B085EA6-A3A4-45DE-8A0C-29DD24E8C795}">
      <dgm:prSet phldrT="[Teks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dirty="0" smtClean="0"/>
            <a:t>Projekty finansowane w ramach Europejskiego Funduszu Rozwoju Regionalnego;</a:t>
          </a:r>
          <a:endParaRPr lang="pl-PL" dirty="0"/>
        </a:p>
      </dgm:t>
    </dgm:pt>
    <dgm:pt modelId="{945F7732-5D08-48C3-B5BD-5F9BE327A4E3}" type="parTrans" cxnId="{EA147082-862A-40F4-AEAA-3B9A1C23750D}">
      <dgm:prSet/>
      <dgm:spPr/>
      <dgm:t>
        <a:bodyPr/>
        <a:lstStyle/>
        <a:p>
          <a:endParaRPr lang="pl-PL"/>
        </a:p>
      </dgm:t>
    </dgm:pt>
    <dgm:pt modelId="{CC17B23C-B9FC-4BA8-9F15-EE1490F387F8}" type="sibTrans" cxnId="{EA147082-862A-40F4-AEAA-3B9A1C23750D}">
      <dgm:prSet/>
      <dgm:spPr/>
      <dgm:t>
        <a:bodyPr/>
        <a:lstStyle/>
        <a:p>
          <a:endParaRPr lang="pl-PL"/>
        </a:p>
      </dgm:t>
    </dgm:pt>
    <dgm:pt modelId="{CFEF4BD1-072B-42C5-A869-8B790B424032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dirty="0" smtClean="0"/>
            <a:t>Realizacja projektów wpisujących się w LSR dla danego obszaru;</a:t>
          </a:r>
        </a:p>
      </dgm:t>
    </dgm:pt>
    <dgm:pt modelId="{261585ED-0F6F-44B6-8AE0-E77365BE0568}" type="parTrans" cxnId="{24DAC7CF-C35C-4B53-86BC-6410BC51E01B}">
      <dgm:prSet/>
      <dgm:spPr/>
      <dgm:t>
        <a:bodyPr/>
        <a:lstStyle/>
        <a:p>
          <a:endParaRPr lang="pl-PL"/>
        </a:p>
      </dgm:t>
    </dgm:pt>
    <dgm:pt modelId="{7094290A-CE92-48E3-9928-53E274E4CAF8}" type="sibTrans" cxnId="{24DAC7CF-C35C-4B53-86BC-6410BC51E01B}">
      <dgm:prSet/>
      <dgm:spPr/>
      <dgm:t>
        <a:bodyPr/>
        <a:lstStyle/>
        <a:p>
          <a:endParaRPr lang="pl-PL"/>
        </a:p>
      </dgm:t>
    </dgm:pt>
    <dgm:pt modelId="{5D45A30D-A364-49F5-AFE5-9F1793CE8E02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dirty="0" smtClean="0"/>
            <a:t>Maksymalna wartość projektu została określona w przypadku projektów dotyczących kultury – </a:t>
          </a:r>
          <a:r>
            <a:rPr lang="pl-PL" b="1" dirty="0" smtClean="0"/>
            <a:t>nie więcej niż 5 mln euro </a:t>
          </a:r>
          <a:r>
            <a:rPr lang="pl-PL" dirty="0" smtClean="0"/>
            <a:t>kosztów całkowitych;</a:t>
          </a:r>
        </a:p>
      </dgm:t>
    </dgm:pt>
    <dgm:pt modelId="{559D78CF-0C47-402D-B300-9AA3EBD02412}" type="parTrans" cxnId="{36D2C926-AE64-4BAA-9F9B-6478CF7836AD}">
      <dgm:prSet/>
      <dgm:spPr/>
      <dgm:t>
        <a:bodyPr/>
        <a:lstStyle/>
        <a:p>
          <a:endParaRPr lang="pl-PL"/>
        </a:p>
      </dgm:t>
    </dgm:pt>
    <dgm:pt modelId="{D41A44DF-BFED-4E80-A17F-C105A4AA0D1F}" type="sibTrans" cxnId="{36D2C926-AE64-4BAA-9F9B-6478CF7836AD}">
      <dgm:prSet/>
      <dgm:spPr/>
      <dgm:t>
        <a:bodyPr/>
        <a:lstStyle/>
        <a:p>
          <a:endParaRPr lang="pl-PL"/>
        </a:p>
      </dgm:t>
    </dgm:pt>
    <dgm:pt modelId="{C38F7C51-9081-4535-9FA2-CACFC870B919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dirty="0" smtClean="0"/>
            <a:t>Maksymalny poziom dofinansowania - </a:t>
          </a:r>
          <a:r>
            <a:rPr lang="pl-PL" b="1" dirty="0" smtClean="0"/>
            <a:t>85%</a:t>
          </a:r>
          <a:r>
            <a:rPr lang="pl-PL" dirty="0" smtClean="0"/>
            <a:t>, w przypadku projektów rewitalizacyjnych – </a:t>
          </a:r>
          <a:r>
            <a:rPr lang="pl-PL" b="1" dirty="0" smtClean="0"/>
            <a:t>95%;</a:t>
          </a:r>
        </a:p>
      </dgm:t>
    </dgm:pt>
    <dgm:pt modelId="{40021D9A-673F-422C-8DC2-10F7B38B832B}" type="parTrans" cxnId="{314BC3C2-CDC6-489E-8809-6315564DB2DF}">
      <dgm:prSet/>
      <dgm:spPr/>
      <dgm:t>
        <a:bodyPr/>
        <a:lstStyle/>
        <a:p>
          <a:endParaRPr lang="pl-PL"/>
        </a:p>
      </dgm:t>
    </dgm:pt>
    <dgm:pt modelId="{332F6EE4-185E-4253-B18E-8B4D5024B7B3}" type="sibTrans" cxnId="{314BC3C2-CDC6-489E-8809-6315564DB2DF}">
      <dgm:prSet/>
      <dgm:spPr/>
      <dgm:t>
        <a:bodyPr/>
        <a:lstStyle/>
        <a:p>
          <a:endParaRPr lang="pl-PL"/>
        </a:p>
      </dgm:t>
    </dgm:pt>
    <dgm:pt modelId="{AA4F89BA-2342-432A-848E-79E3A20FAF50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dirty="0" smtClean="0"/>
            <a:t>Minimalny wkład własny – </a:t>
          </a:r>
          <a:r>
            <a:rPr lang="pl-PL" b="1" dirty="0" smtClean="0"/>
            <a:t>15%,</a:t>
          </a:r>
          <a:r>
            <a:rPr lang="pl-PL" dirty="0" smtClean="0"/>
            <a:t> w przypadku projektów rewitalizacyjnych – </a:t>
          </a:r>
          <a:r>
            <a:rPr lang="pl-PL" b="1" dirty="0" smtClean="0"/>
            <a:t>5%.</a:t>
          </a:r>
        </a:p>
      </dgm:t>
    </dgm:pt>
    <dgm:pt modelId="{692D34C4-98C0-4FA2-AEE7-30B0847EB8A9}" type="parTrans" cxnId="{FCF276CE-F0F0-45F0-A1CF-DD373007DF49}">
      <dgm:prSet/>
      <dgm:spPr/>
      <dgm:t>
        <a:bodyPr/>
        <a:lstStyle/>
        <a:p>
          <a:endParaRPr lang="pl-PL"/>
        </a:p>
      </dgm:t>
    </dgm:pt>
    <dgm:pt modelId="{51FE3800-22E4-4163-BCA7-96E7467F8340}" type="sibTrans" cxnId="{FCF276CE-F0F0-45F0-A1CF-DD373007DF49}">
      <dgm:prSet/>
      <dgm:spPr/>
      <dgm:t>
        <a:bodyPr/>
        <a:lstStyle/>
        <a:p>
          <a:endParaRPr lang="pl-PL"/>
        </a:p>
      </dgm:t>
    </dgm:pt>
    <dgm:pt modelId="{E179C741-3600-40EC-B56B-2F73FD079C44}" type="pres">
      <dgm:prSet presAssocID="{B677226C-6D41-4F06-B478-CDE58A97B5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3AAA282-9B37-461B-8B54-430454B8DAB1}" type="pres">
      <dgm:prSet presAssocID="{7935382A-FD89-48F7-9DB1-15061CBF16FA}" presName="composite" presStyleCnt="0"/>
      <dgm:spPr/>
    </dgm:pt>
    <dgm:pt modelId="{8AB643A6-64A1-4DC4-BEEE-6BDC7EE1FB58}" type="pres">
      <dgm:prSet presAssocID="{7935382A-FD89-48F7-9DB1-15061CBF16FA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3009686-E01C-4AB2-B359-98BFCB835BF0}" type="pres">
      <dgm:prSet presAssocID="{7935382A-FD89-48F7-9DB1-15061CBF16FA}" presName="desTx" presStyleLbl="alignAccFollowNode1" presStyleIdx="0" presStyleCnt="1" custLinFactNeighborX="-2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4150DBA-C6C7-4852-80F6-2DF545C87EAB}" type="presOf" srcId="{7935382A-FD89-48F7-9DB1-15061CBF16FA}" destId="{8AB643A6-64A1-4DC4-BEEE-6BDC7EE1FB58}" srcOrd="0" destOrd="0" presId="urn:microsoft.com/office/officeart/2005/8/layout/hList1"/>
    <dgm:cxn modelId="{36D2C926-AE64-4BAA-9F9B-6478CF7836AD}" srcId="{7935382A-FD89-48F7-9DB1-15061CBF16FA}" destId="{5D45A30D-A364-49F5-AFE5-9F1793CE8E02}" srcOrd="2" destOrd="0" parTransId="{559D78CF-0C47-402D-B300-9AA3EBD02412}" sibTransId="{D41A44DF-BFED-4E80-A17F-C105A4AA0D1F}"/>
    <dgm:cxn modelId="{24DAC7CF-C35C-4B53-86BC-6410BC51E01B}" srcId="{7935382A-FD89-48F7-9DB1-15061CBF16FA}" destId="{CFEF4BD1-072B-42C5-A869-8B790B424032}" srcOrd="1" destOrd="0" parTransId="{261585ED-0F6F-44B6-8AE0-E77365BE0568}" sibTransId="{7094290A-CE92-48E3-9928-53E274E4CAF8}"/>
    <dgm:cxn modelId="{EA147082-862A-40F4-AEAA-3B9A1C23750D}" srcId="{7935382A-FD89-48F7-9DB1-15061CBF16FA}" destId="{5B085EA6-A3A4-45DE-8A0C-29DD24E8C795}" srcOrd="0" destOrd="0" parTransId="{945F7732-5D08-48C3-B5BD-5F9BE327A4E3}" sibTransId="{CC17B23C-B9FC-4BA8-9F15-EE1490F387F8}"/>
    <dgm:cxn modelId="{D2D77776-B208-45D0-A6F7-1B856AD084BB}" type="presOf" srcId="{CFEF4BD1-072B-42C5-A869-8B790B424032}" destId="{D3009686-E01C-4AB2-B359-98BFCB835BF0}" srcOrd="0" destOrd="1" presId="urn:microsoft.com/office/officeart/2005/8/layout/hList1"/>
    <dgm:cxn modelId="{3237D0AE-B345-4B43-AE12-78F735FE22F8}" type="presOf" srcId="{AA4F89BA-2342-432A-848E-79E3A20FAF50}" destId="{D3009686-E01C-4AB2-B359-98BFCB835BF0}" srcOrd="0" destOrd="4" presId="urn:microsoft.com/office/officeart/2005/8/layout/hList1"/>
    <dgm:cxn modelId="{E54E5F56-42E4-4606-AC0A-E8E6E6699D59}" type="presOf" srcId="{C38F7C51-9081-4535-9FA2-CACFC870B919}" destId="{D3009686-E01C-4AB2-B359-98BFCB835BF0}" srcOrd="0" destOrd="3" presId="urn:microsoft.com/office/officeart/2005/8/layout/hList1"/>
    <dgm:cxn modelId="{314BC3C2-CDC6-489E-8809-6315564DB2DF}" srcId="{7935382A-FD89-48F7-9DB1-15061CBF16FA}" destId="{C38F7C51-9081-4535-9FA2-CACFC870B919}" srcOrd="3" destOrd="0" parTransId="{40021D9A-673F-422C-8DC2-10F7B38B832B}" sibTransId="{332F6EE4-185E-4253-B18E-8B4D5024B7B3}"/>
    <dgm:cxn modelId="{01B88754-AF8F-471A-BF58-094C53CEE143}" type="presOf" srcId="{5B085EA6-A3A4-45DE-8A0C-29DD24E8C795}" destId="{D3009686-E01C-4AB2-B359-98BFCB835BF0}" srcOrd="0" destOrd="0" presId="urn:microsoft.com/office/officeart/2005/8/layout/hList1"/>
    <dgm:cxn modelId="{F558076C-420E-4C7B-AA19-2CA81A6BA494}" srcId="{B677226C-6D41-4F06-B478-CDE58A97B5EA}" destId="{7935382A-FD89-48F7-9DB1-15061CBF16FA}" srcOrd="0" destOrd="0" parTransId="{50886B79-5AAE-43B7-B406-30AC2C9EAFED}" sibTransId="{63C6C78D-16B6-4A69-BE33-2ECDAA8DA4FF}"/>
    <dgm:cxn modelId="{F8DAE105-0555-4C9E-9ABE-02163C3E7B13}" type="presOf" srcId="{5D45A30D-A364-49F5-AFE5-9F1793CE8E02}" destId="{D3009686-E01C-4AB2-B359-98BFCB835BF0}" srcOrd="0" destOrd="2" presId="urn:microsoft.com/office/officeart/2005/8/layout/hList1"/>
    <dgm:cxn modelId="{FCF276CE-F0F0-45F0-A1CF-DD373007DF49}" srcId="{7935382A-FD89-48F7-9DB1-15061CBF16FA}" destId="{AA4F89BA-2342-432A-848E-79E3A20FAF50}" srcOrd="4" destOrd="0" parTransId="{692D34C4-98C0-4FA2-AEE7-30B0847EB8A9}" sibTransId="{51FE3800-22E4-4163-BCA7-96E7467F8340}"/>
    <dgm:cxn modelId="{FC43C9D6-28C1-442B-A0BF-8AE22EC9522C}" type="presOf" srcId="{B677226C-6D41-4F06-B478-CDE58A97B5EA}" destId="{E179C741-3600-40EC-B56B-2F73FD079C44}" srcOrd="0" destOrd="0" presId="urn:microsoft.com/office/officeart/2005/8/layout/hList1"/>
    <dgm:cxn modelId="{26492AA9-93AA-4C9B-B77A-DB6EEDF50DA1}" type="presParOf" srcId="{E179C741-3600-40EC-B56B-2F73FD079C44}" destId="{E3AAA282-9B37-461B-8B54-430454B8DAB1}" srcOrd="0" destOrd="0" presId="urn:microsoft.com/office/officeart/2005/8/layout/hList1"/>
    <dgm:cxn modelId="{620A8D86-8FC5-47FE-95A3-B096E6311DD2}" type="presParOf" srcId="{E3AAA282-9B37-461B-8B54-430454B8DAB1}" destId="{8AB643A6-64A1-4DC4-BEEE-6BDC7EE1FB58}" srcOrd="0" destOrd="0" presId="urn:microsoft.com/office/officeart/2005/8/layout/hList1"/>
    <dgm:cxn modelId="{0CBB5246-2A5B-41F4-B23E-17B857CE2EFB}" type="presParOf" srcId="{E3AAA282-9B37-461B-8B54-430454B8DAB1}" destId="{D3009686-E01C-4AB2-B359-98BFCB835BF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668251-53DD-4AF3-884F-257EE35BD7E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B13A44C-0AF9-41FC-AF70-BF42499118CD}">
      <dgm:prSet phldrT="[Tekst]"/>
      <dgm:spPr>
        <a:solidFill>
          <a:srgbClr val="00B0F0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pl-PL" dirty="0" smtClean="0"/>
            <a:t>Zakres tematyczny projektów </a:t>
          </a:r>
          <a:br>
            <a:rPr lang="pl-PL" dirty="0" smtClean="0"/>
          </a:br>
          <a:r>
            <a:rPr lang="pl-PL" dirty="0" smtClean="0"/>
            <a:t>(w zależności od zapisów w danej LSR) m. in.: </a:t>
          </a:r>
          <a:endParaRPr lang="pl-PL" dirty="0"/>
        </a:p>
      </dgm:t>
    </dgm:pt>
    <dgm:pt modelId="{1765BD62-A787-4C94-94AB-210C78939114}" type="parTrans" cxnId="{B1763505-B3BB-40E9-B9A8-559A9B38EFEA}">
      <dgm:prSet/>
      <dgm:spPr/>
      <dgm:t>
        <a:bodyPr/>
        <a:lstStyle/>
        <a:p>
          <a:endParaRPr lang="pl-PL"/>
        </a:p>
      </dgm:t>
    </dgm:pt>
    <dgm:pt modelId="{4209F50B-900B-46D7-B297-23F361BBBB61}" type="sibTrans" cxnId="{B1763505-B3BB-40E9-B9A8-559A9B38EFEA}">
      <dgm:prSet/>
      <dgm:spPr/>
      <dgm:t>
        <a:bodyPr/>
        <a:lstStyle/>
        <a:p>
          <a:endParaRPr lang="pl-PL"/>
        </a:p>
      </dgm:t>
    </dgm:pt>
    <dgm:pt modelId="{73A32DF2-7261-480C-A321-44D3D211C045}">
      <dgm:prSet phldrT="[Teks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dirty="0" smtClean="0"/>
            <a:t>Ochrona bioróżnorodności i klimatu, w tym projekty </a:t>
          </a:r>
          <a:r>
            <a:rPr lang="pl-PL" b="1" dirty="0" smtClean="0"/>
            <a:t>rozwijające infrastrukturę związaną z właściwym ukierunkowaniem ruchu turystycznego </a:t>
          </a:r>
          <a:r>
            <a:rPr lang="pl-PL" dirty="0" smtClean="0"/>
            <a:t>na obszarach cennych przyrodniczo, m. in. szlaki turystyczne, mała infrastruktura turystyczna;</a:t>
          </a:r>
          <a:endParaRPr lang="pl-PL" dirty="0"/>
        </a:p>
      </dgm:t>
    </dgm:pt>
    <dgm:pt modelId="{5DD1FEEE-DE2D-49D2-A515-DC2F8E46ACE8}" type="parTrans" cxnId="{98ADA47C-CD2A-47D2-8975-6AD0812522AA}">
      <dgm:prSet/>
      <dgm:spPr/>
      <dgm:t>
        <a:bodyPr/>
        <a:lstStyle/>
        <a:p>
          <a:endParaRPr lang="pl-PL"/>
        </a:p>
      </dgm:t>
    </dgm:pt>
    <dgm:pt modelId="{94B1B089-1D51-4BBC-BE9B-EE1A49873FF3}" type="sibTrans" cxnId="{98ADA47C-CD2A-47D2-8975-6AD0812522AA}">
      <dgm:prSet/>
      <dgm:spPr/>
      <dgm:t>
        <a:bodyPr/>
        <a:lstStyle/>
        <a:p>
          <a:endParaRPr lang="pl-PL"/>
        </a:p>
      </dgm:t>
    </dgm:pt>
    <dgm:pt modelId="{2159EE1E-CF97-410D-8079-C6737D2497CA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dirty="0" smtClean="0"/>
            <a:t>projekty z zakresu </a:t>
          </a:r>
          <a:r>
            <a:rPr lang="pl-PL" b="1" dirty="0" smtClean="0"/>
            <a:t>społeczeństwa informacyjnego </a:t>
          </a:r>
          <a:r>
            <a:rPr lang="pl-PL" dirty="0" smtClean="0"/>
            <a:t>w obszarze edukacji ekologicznej, turystyki oraz rozwoju kompetencji cyfrowych osób starszych;</a:t>
          </a:r>
        </a:p>
      </dgm:t>
    </dgm:pt>
    <dgm:pt modelId="{76A4A7DF-1687-415C-9E81-3A0AD5610521}" type="parTrans" cxnId="{8C62EDDE-8508-48D1-9E30-7241AC324FE9}">
      <dgm:prSet/>
      <dgm:spPr/>
      <dgm:t>
        <a:bodyPr/>
        <a:lstStyle/>
        <a:p>
          <a:endParaRPr lang="pl-PL"/>
        </a:p>
      </dgm:t>
    </dgm:pt>
    <dgm:pt modelId="{EB1838C6-20A0-4862-9D0D-28A650DFF4E5}" type="sibTrans" cxnId="{8C62EDDE-8508-48D1-9E30-7241AC324FE9}">
      <dgm:prSet/>
      <dgm:spPr/>
      <dgm:t>
        <a:bodyPr/>
        <a:lstStyle/>
        <a:p>
          <a:endParaRPr lang="pl-PL"/>
        </a:p>
      </dgm:t>
    </dgm:pt>
    <dgm:pt modelId="{630B6D54-87F1-45D7-BEBF-23FBF65EE3DE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dirty="0" smtClean="0"/>
            <a:t>projekty dotyczące </a:t>
          </a:r>
          <a:r>
            <a:rPr lang="pl-PL" b="1" dirty="0" smtClean="0"/>
            <a:t>dziedzictwa kulturowego</a:t>
          </a:r>
          <a:r>
            <a:rPr lang="pl-PL" dirty="0" smtClean="0"/>
            <a:t>;</a:t>
          </a:r>
        </a:p>
      </dgm:t>
    </dgm:pt>
    <dgm:pt modelId="{5F4E73AC-8605-48FE-8326-CD36E9490E46}" type="parTrans" cxnId="{693F3921-BFD0-4840-AC2F-ED02D58BE119}">
      <dgm:prSet/>
      <dgm:spPr/>
      <dgm:t>
        <a:bodyPr/>
        <a:lstStyle/>
        <a:p>
          <a:endParaRPr lang="pl-PL"/>
        </a:p>
      </dgm:t>
    </dgm:pt>
    <dgm:pt modelId="{4E9A1569-F904-401F-BEC6-DC3BB3A9FB5B}" type="sibTrans" cxnId="{693F3921-BFD0-4840-AC2F-ED02D58BE119}">
      <dgm:prSet/>
      <dgm:spPr/>
      <dgm:t>
        <a:bodyPr/>
        <a:lstStyle/>
        <a:p>
          <a:endParaRPr lang="pl-PL"/>
        </a:p>
      </dgm:t>
    </dgm:pt>
    <dgm:pt modelId="{16C44799-19E4-480E-AE5A-54EE5FE72456}">
      <dgm:prSet phldrT="[Teks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b="1" dirty="0" smtClean="0"/>
            <a:t>Przydomowe oczyszczalnie ścieków</a:t>
          </a:r>
          <a:r>
            <a:rPr lang="pl-PL" dirty="0" smtClean="0"/>
            <a:t>;</a:t>
          </a:r>
          <a:endParaRPr lang="pl-PL" dirty="0"/>
        </a:p>
      </dgm:t>
    </dgm:pt>
    <dgm:pt modelId="{3F96FB7A-DA04-4124-97F1-10CE8D1FE790}" type="parTrans" cxnId="{5661C1C0-B58B-4AA9-AEE1-29AE3D9CF15C}">
      <dgm:prSet/>
      <dgm:spPr/>
      <dgm:t>
        <a:bodyPr/>
        <a:lstStyle/>
        <a:p>
          <a:endParaRPr lang="pl-PL"/>
        </a:p>
      </dgm:t>
    </dgm:pt>
    <dgm:pt modelId="{9981853E-566A-4472-82E6-C7C0AFD34781}" type="sibTrans" cxnId="{5661C1C0-B58B-4AA9-AEE1-29AE3D9CF15C}">
      <dgm:prSet/>
      <dgm:spPr/>
      <dgm:t>
        <a:bodyPr/>
        <a:lstStyle/>
        <a:p>
          <a:endParaRPr lang="pl-PL"/>
        </a:p>
      </dgm:t>
    </dgm:pt>
    <dgm:pt modelId="{7D619427-0337-481C-8831-6EDC16E65733}">
      <dgm:prSet phldrT="[Teks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b="1" dirty="0" smtClean="0"/>
            <a:t>Wymiana źródeł ciepła </a:t>
          </a:r>
          <a:r>
            <a:rPr lang="pl-PL" dirty="0" smtClean="0"/>
            <a:t>w gospodarstwach domowych (z wyłączeniem pieców węglowych)</a:t>
          </a:r>
          <a:endParaRPr lang="pl-PL" dirty="0"/>
        </a:p>
      </dgm:t>
    </dgm:pt>
    <dgm:pt modelId="{CC0B5A17-9365-4982-B22F-AAA3A3041961}" type="parTrans" cxnId="{43F9CE49-A322-4E0C-9745-365A2C6D88A7}">
      <dgm:prSet/>
      <dgm:spPr/>
      <dgm:t>
        <a:bodyPr/>
        <a:lstStyle/>
        <a:p>
          <a:endParaRPr lang="pl-PL"/>
        </a:p>
      </dgm:t>
    </dgm:pt>
    <dgm:pt modelId="{EBA02464-C64B-4547-839D-FC0A85B9C90A}" type="sibTrans" cxnId="{43F9CE49-A322-4E0C-9745-365A2C6D88A7}">
      <dgm:prSet/>
      <dgm:spPr/>
      <dgm:t>
        <a:bodyPr/>
        <a:lstStyle/>
        <a:p>
          <a:endParaRPr lang="pl-PL"/>
        </a:p>
      </dgm:t>
    </dgm:pt>
    <dgm:pt modelId="{14038148-6DC1-4DBA-9226-97AD15FA8C35}">
      <dgm:prSet phldrT="[Teks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b="1" dirty="0" smtClean="0"/>
            <a:t>OZE: </a:t>
          </a:r>
          <a:r>
            <a:rPr lang="pl-PL" dirty="0" smtClean="0"/>
            <a:t>instalacje OZE w gospodarstwach domowych, budowa instalacji do produkcji biokomponentów i biopaliw</a:t>
          </a:r>
          <a:endParaRPr lang="pl-PL" dirty="0"/>
        </a:p>
      </dgm:t>
    </dgm:pt>
    <dgm:pt modelId="{C315DC99-0D4C-4FBC-B51B-1671868C65FF}" type="parTrans" cxnId="{82E3426B-3009-47B1-B9E1-7E564C3734C7}">
      <dgm:prSet/>
      <dgm:spPr/>
      <dgm:t>
        <a:bodyPr/>
        <a:lstStyle/>
        <a:p>
          <a:endParaRPr lang="pl-PL"/>
        </a:p>
      </dgm:t>
    </dgm:pt>
    <dgm:pt modelId="{D2D88584-2130-4C79-8E12-3C81B04CC99D}" type="sibTrans" cxnId="{82E3426B-3009-47B1-B9E1-7E564C3734C7}">
      <dgm:prSet/>
      <dgm:spPr/>
      <dgm:t>
        <a:bodyPr/>
        <a:lstStyle/>
        <a:p>
          <a:endParaRPr lang="pl-PL"/>
        </a:p>
      </dgm:t>
    </dgm:pt>
    <dgm:pt modelId="{21D1427A-8886-4388-8212-F8A85E65538A}" type="pres">
      <dgm:prSet presAssocID="{FE668251-53DD-4AF3-884F-257EE35BD7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9ACECE8-0DA7-4B70-8A74-1484E751317B}" type="pres">
      <dgm:prSet presAssocID="{DB13A44C-0AF9-41FC-AF70-BF42499118CD}" presName="composite" presStyleCnt="0"/>
      <dgm:spPr/>
    </dgm:pt>
    <dgm:pt modelId="{A94F5DCF-B139-444B-8131-5F886A51C026}" type="pres">
      <dgm:prSet presAssocID="{DB13A44C-0AF9-41FC-AF70-BF42499118C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5F17750-5B5C-4F7A-BA83-4C27C7C0621A}" type="pres">
      <dgm:prSet presAssocID="{DB13A44C-0AF9-41FC-AF70-BF42499118CD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B8DAD4F-F239-4BE0-A068-116AF377FD11}" type="presOf" srcId="{14038148-6DC1-4DBA-9226-97AD15FA8C35}" destId="{15F17750-5B5C-4F7A-BA83-4C27C7C0621A}" srcOrd="0" destOrd="3" presId="urn:microsoft.com/office/officeart/2005/8/layout/hList1"/>
    <dgm:cxn modelId="{BF6E023E-1100-4ACA-9354-EE8F0B6D5140}" type="presOf" srcId="{73A32DF2-7261-480C-A321-44D3D211C045}" destId="{15F17750-5B5C-4F7A-BA83-4C27C7C0621A}" srcOrd="0" destOrd="0" presId="urn:microsoft.com/office/officeart/2005/8/layout/hList1"/>
    <dgm:cxn modelId="{98ADA47C-CD2A-47D2-8975-6AD0812522AA}" srcId="{DB13A44C-0AF9-41FC-AF70-BF42499118CD}" destId="{73A32DF2-7261-480C-A321-44D3D211C045}" srcOrd="0" destOrd="0" parTransId="{5DD1FEEE-DE2D-49D2-A515-DC2F8E46ACE8}" sibTransId="{94B1B089-1D51-4BBC-BE9B-EE1A49873FF3}"/>
    <dgm:cxn modelId="{59D86D72-E185-479A-95E3-623AC3975621}" type="presOf" srcId="{2159EE1E-CF97-410D-8079-C6737D2497CA}" destId="{15F17750-5B5C-4F7A-BA83-4C27C7C0621A}" srcOrd="0" destOrd="4" presId="urn:microsoft.com/office/officeart/2005/8/layout/hList1"/>
    <dgm:cxn modelId="{8C62EDDE-8508-48D1-9E30-7241AC324FE9}" srcId="{DB13A44C-0AF9-41FC-AF70-BF42499118CD}" destId="{2159EE1E-CF97-410D-8079-C6737D2497CA}" srcOrd="4" destOrd="0" parTransId="{76A4A7DF-1687-415C-9E81-3A0AD5610521}" sibTransId="{EB1838C6-20A0-4862-9D0D-28A650DFF4E5}"/>
    <dgm:cxn modelId="{7D49F256-A0E3-4445-90C4-68AAB9F45918}" type="presOf" srcId="{16C44799-19E4-480E-AE5A-54EE5FE72456}" destId="{15F17750-5B5C-4F7A-BA83-4C27C7C0621A}" srcOrd="0" destOrd="1" presId="urn:microsoft.com/office/officeart/2005/8/layout/hList1"/>
    <dgm:cxn modelId="{82E3426B-3009-47B1-B9E1-7E564C3734C7}" srcId="{DB13A44C-0AF9-41FC-AF70-BF42499118CD}" destId="{14038148-6DC1-4DBA-9226-97AD15FA8C35}" srcOrd="3" destOrd="0" parTransId="{C315DC99-0D4C-4FBC-B51B-1671868C65FF}" sibTransId="{D2D88584-2130-4C79-8E12-3C81B04CC99D}"/>
    <dgm:cxn modelId="{693F3921-BFD0-4840-AC2F-ED02D58BE119}" srcId="{DB13A44C-0AF9-41FC-AF70-BF42499118CD}" destId="{630B6D54-87F1-45D7-BEBF-23FBF65EE3DE}" srcOrd="5" destOrd="0" parTransId="{5F4E73AC-8605-48FE-8326-CD36E9490E46}" sibTransId="{4E9A1569-F904-401F-BEC6-DC3BB3A9FB5B}"/>
    <dgm:cxn modelId="{8E4AAF31-9EBB-44D3-8C07-956A2FC6F3AD}" type="presOf" srcId="{7D619427-0337-481C-8831-6EDC16E65733}" destId="{15F17750-5B5C-4F7A-BA83-4C27C7C0621A}" srcOrd="0" destOrd="2" presId="urn:microsoft.com/office/officeart/2005/8/layout/hList1"/>
    <dgm:cxn modelId="{5661C1C0-B58B-4AA9-AEE1-29AE3D9CF15C}" srcId="{DB13A44C-0AF9-41FC-AF70-BF42499118CD}" destId="{16C44799-19E4-480E-AE5A-54EE5FE72456}" srcOrd="1" destOrd="0" parTransId="{3F96FB7A-DA04-4124-97F1-10CE8D1FE790}" sibTransId="{9981853E-566A-4472-82E6-C7C0AFD34781}"/>
    <dgm:cxn modelId="{0339A51A-475C-4BB6-8FF9-F2D4B9E1E0D3}" type="presOf" srcId="{630B6D54-87F1-45D7-BEBF-23FBF65EE3DE}" destId="{15F17750-5B5C-4F7A-BA83-4C27C7C0621A}" srcOrd="0" destOrd="5" presId="urn:microsoft.com/office/officeart/2005/8/layout/hList1"/>
    <dgm:cxn modelId="{47228FE8-630F-4FC0-A13A-1E8E9EB998A4}" type="presOf" srcId="{DB13A44C-0AF9-41FC-AF70-BF42499118CD}" destId="{A94F5DCF-B139-444B-8131-5F886A51C026}" srcOrd="0" destOrd="0" presId="urn:microsoft.com/office/officeart/2005/8/layout/hList1"/>
    <dgm:cxn modelId="{B1763505-B3BB-40E9-B9A8-559A9B38EFEA}" srcId="{FE668251-53DD-4AF3-884F-257EE35BD7E0}" destId="{DB13A44C-0AF9-41FC-AF70-BF42499118CD}" srcOrd="0" destOrd="0" parTransId="{1765BD62-A787-4C94-94AB-210C78939114}" sibTransId="{4209F50B-900B-46D7-B297-23F361BBBB61}"/>
    <dgm:cxn modelId="{19F6F4D1-280D-4089-BAC4-835E3438DACD}" type="presOf" srcId="{FE668251-53DD-4AF3-884F-257EE35BD7E0}" destId="{21D1427A-8886-4388-8212-F8A85E65538A}" srcOrd="0" destOrd="0" presId="urn:microsoft.com/office/officeart/2005/8/layout/hList1"/>
    <dgm:cxn modelId="{43F9CE49-A322-4E0C-9745-365A2C6D88A7}" srcId="{DB13A44C-0AF9-41FC-AF70-BF42499118CD}" destId="{7D619427-0337-481C-8831-6EDC16E65733}" srcOrd="2" destOrd="0" parTransId="{CC0B5A17-9365-4982-B22F-AAA3A3041961}" sibTransId="{EBA02464-C64B-4547-839D-FC0A85B9C90A}"/>
    <dgm:cxn modelId="{85AEC7A1-E7AD-449B-B180-17A19D687751}" type="presParOf" srcId="{21D1427A-8886-4388-8212-F8A85E65538A}" destId="{59ACECE8-0DA7-4B70-8A74-1484E751317B}" srcOrd="0" destOrd="0" presId="urn:microsoft.com/office/officeart/2005/8/layout/hList1"/>
    <dgm:cxn modelId="{40F900DC-598E-4E71-B206-0DC115C79C71}" type="presParOf" srcId="{59ACECE8-0DA7-4B70-8A74-1484E751317B}" destId="{A94F5DCF-B139-444B-8131-5F886A51C026}" srcOrd="0" destOrd="0" presId="urn:microsoft.com/office/officeart/2005/8/layout/hList1"/>
    <dgm:cxn modelId="{6DA0D4B1-DE43-472C-9B2F-0A6DBA17696F}" type="presParOf" srcId="{59ACECE8-0DA7-4B70-8A74-1484E751317B}" destId="{15F17750-5B5C-4F7A-BA83-4C27C7C0621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668251-53DD-4AF3-884F-257EE35BD7E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B13A44C-0AF9-41FC-AF70-BF42499118CD}">
      <dgm:prSet phldrT="[Tekst]"/>
      <dgm:spPr>
        <a:solidFill>
          <a:srgbClr val="00B0F0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pl-PL" dirty="0" smtClean="0"/>
            <a:t>Zakres tematyczny projektów </a:t>
          </a:r>
          <a:br>
            <a:rPr lang="pl-PL" dirty="0" smtClean="0"/>
          </a:br>
          <a:r>
            <a:rPr lang="pl-PL" dirty="0" smtClean="0"/>
            <a:t>(w zależności od zapisów w danej LSR)</a:t>
          </a:r>
        </a:p>
      </dgm:t>
    </dgm:pt>
    <dgm:pt modelId="{1765BD62-A787-4C94-94AB-210C78939114}" type="parTrans" cxnId="{B1763505-B3BB-40E9-B9A8-559A9B38EFEA}">
      <dgm:prSet/>
      <dgm:spPr/>
      <dgm:t>
        <a:bodyPr/>
        <a:lstStyle/>
        <a:p>
          <a:endParaRPr lang="pl-PL"/>
        </a:p>
      </dgm:t>
    </dgm:pt>
    <dgm:pt modelId="{4209F50B-900B-46D7-B297-23F361BBBB61}" type="sibTrans" cxnId="{B1763505-B3BB-40E9-B9A8-559A9B38EFEA}">
      <dgm:prSet/>
      <dgm:spPr/>
      <dgm:t>
        <a:bodyPr/>
        <a:lstStyle/>
        <a:p>
          <a:endParaRPr lang="pl-PL"/>
        </a:p>
      </dgm:t>
    </dgm:pt>
    <dgm:pt modelId="{73A32DF2-7261-480C-A321-44D3D211C045}">
      <dgm:prSet phldrT="[Teks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pl-PL" sz="1600" b="1" dirty="0" smtClean="0"/>
            <a:t>infrastruktura związana z integracją społeczną oraz aktywizacją zawodową</a:t>
          </a:r>
          <a:r>
            <a:rPr lang="pl-PL" sz="1600" dirty="0" smtClean="0"/>
            <a:t>, m.in. przebudowa, remont, modernizacja, adaptacja i wyposażenie istniejących obiektów infrastruktury społecznej;  dostosowanie obiektów budowlanych na potrzeby infrastruktury społecznej z przeznaczeniem m. in. na warsztaty, kluby i centra integracji społecznej, świetlice środowiskowe, centra aktywności lokalnej;</a:t>
          </a:r>
          <a:endParaRPr lang="pl-PL" sz="1600" dirty="0"/>
        </a:p>
      </dgm:t>
    </dgm:pt>
    <dgm:pt modelId="{5DD1FEEE-DE2D-49D2-A515-DC2F8E46ACE8}" type="parTrans" cxnId="{98ADA47C-CD2A-47D2-8975-6AD0812522AA}">
      <dgm:prSet/>
      <dgm:spPr/>
      <dgm:t>
        <a:bodyPr/>
        <a:lstStyle/>
        <a:p>
          <a:endParaRPr lang="pl-PL"/>
        </a:p>
      </dgm:t>
    </dgm:pt>
    <dgm:pt modelId="{94B1B089-1D51-4BBC-BE9B-EE1A49873FF3}" type="sibTrans" cxnId="{98ADA47C-CD2A-47D2-8975-6AD0812522AA}">
      <dgm:prSet/>
      <dgm:spPr/>
      <dgm:t>
        <a:bodyPr/>
        <a:lstStyle/>
        <a:p>
          <a:endParaRPr lang="pl-PL"/>
        </a:p>
      </dgm:t>
    </dgm:pt>
    <dgm:pt modelId="{07119686-8F1A-4BAC-AA73-CC80871FEA3E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pl-PL" sz="1600" b="1" dirty="0" smtClean="0"/>
            <a:t>infrastruktura związana z </a:t>
          </a:r>
          <a:r>
            <a:rPr lang="pl-PL" sz="1600" b="1" dirty="0" err="1" smtClean="0"/>
            <a:t>deinstytucjonalizacją</a:t>
          </a:r>
          <a:r>
            <a:rPr lang="pl-PL" sz="1600" b="1" dirty="0" smtClean="0"/>
            <a:t> </a:t>
          </a:r>
          <a:r>
            <a:rPr lang="pl-PL" sz="1600" b="1" dirty="0" err="1" smtClean="0"/>
            <a:t>usług</a:t>
          </a:r>
          <a:r>
            <a:rPr lang="pl-PL" sz="1600" b="1" dirty="0" smtClean="0"/>
            <a:t> społecznych </a:t>
          </a:r>
          <a:r>
            <a:rPr lang="pl-PL" sz="1600" dirty="0" smtClean="0"/>
            <a:t>takich jak opieka nad osobami zależnymi, tj. dziećmi do lat 3, osobami starszymi, osobami z niepełnosprawnością (dorosłymi i dziećmi), osobami chorymi psychicznie (dorosłymi i dziećmi);</a:t>
          </a:r>
        </a:p>
      </dgm:t>
    </dgm:pt>
    <dgm:pt modelId="{60F11618-12B4-470C-BB2B-AB5D412041D1}" type="parTrans" cxnId="{894B080F-D867-4095-95EB-96F0F94AB979}">
      <dgm:prSet/>
      <dgm:spPr/>
      <dgm:t>
        <a:bodyPr/>
        <a:lstStyle/>
        <a:p>
          <a:endParaRPr lang="pl-PL"/>
        </a:p>
      </dgm:t>
    </dgm:pt>
    <dgm:pt modelId="{535FDBB2-8685-450C-96B4-EC31A19AD18B}" type="sibTrans" cxnId="{894B080F-D867-4095-95EB-96F0F94AB979}">
      <dgm:prSet/>
      <dgm:spPr/>
      <dgm:t>
        <a:bodyPr/>
        <a:lstStyle/>
        <a:p>
          <a:endParaRPr lang="pl-PL"/>
        </a:p>
      </dgm:t>
    </dgm:pt>
    <dgm:pt modelId="{0CF9BB3B-3F70-43FC-8E3C-14A9842D3A24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pl-PL" sz="1600" b="1" dirty="0" smtClean="0"/>
            <a:t>modernizacja infrastruktury służącej wsparciu osób niepełnosprawnych</a:t>
          </a:r>
          <a:r>
            <a:rPr lang="pl-PL" sz="1600" dirty="0" smtClean="0"/>
            <a:t>, łączącej funkcje rehabilitacyjne, terapeutyczne, noclegowe – projekty uwzględniające </a:t>
          </a:r>
          <a:r>
            <a:rPr lang="pl-PL" sz="1600" dirty="0" err="1" smtClean="0"/>
            <a:t>deinstytucjonalizację</a:t>
          </a:r>
          <a:r>
            <a:rPr lang="pl-PL" sz="1600" dirty="0" smtClean="0"/>
            <a:t> </a:t>
          </a:r>
          <a:r>
            <a:rPr lang="pl-PL" sz="1600" dirty="0" err="1" smtClean="0"/>
            <a:t>usług</a:t>
          </a:r>
          <a:r>
            <a:rPr lang="pl-PL" sz="1600" dirty="0" smtClean="0"/>
            <a:t>;</a:t>
          </a:r>
        </a:p>
      </dgm:t>
    </dgm:pt>
    <dgm:pt modelId="{F2397EEF-DCA3-45F0-B655-DA58518CB66A}" type="parTrans" cxnId="{4AB11308-8463-474F-9833-837E7E83D0DE}">
      <dgm:prSet/>
      <dgm:spPr/>
      <dgm:t>
        <a:bodyPr/>
        <a:lstStyle/>
        <a:p>
          <a:endParaRPr lang="pl-PL"/>
        </a:p>
      </dgm:t>
    </dgm:pt>
    <dgm:pt modelId="{B983357B-B62F-48D8-AAF9-F7C871BCD19D}" type="sibTrans" cxnId="{4AB11308-8463-474F-9833-837E7E83D0DE}">
      <dgm:prSet/>
      <dgm:spPr/>
      <dgm:t>
        <a:bodyPr/>
        <a:lstStyle/>
        <a:p>
          <a:endParaRPr lang="pl-PL"/>
        </a:p>
      </dgm:t>
    </dgm:pt>
    <dgm:pt modelId="{A51B3F72-1AD2-4EB6-B8F1-52DFD81E9E50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pl-PL" sz="1600" b="1" dirty="0" smtClean="0"/>
            <a:t>projekty dostosowujące obiekty</a:t>
          </a:r>
          <a:r>
            <a:rPr lang="pl-PL" sz="1600" dirty="0" smtClean="0"/>
            <a:t>, w których świadczone są usługi społeczne/zdrowotne do potrzeb osób z </a:t>
          </a:r>
          <a:r>
            <a:rPr lang="pl-PL" sz="1600" dirty="0" err="1" smtClean="0"/>
            <a:t>niepełnosprawnościami</a:t>
          </a:r>
          <a:r>
            <a:rPr lang="pl-PL" sz="1600" dirty="0" smtClean="0"/>
            <a:t>;</a:t>
          </a:r>
        </a:p>
      </dgm:t>
    </dgm:pt>
    <dgm:pt modelId="{2E936918-7DD2-4861-AC76-F91FC14C6051}" type="parTrans" cxnId="{ED997BF4-E6A9-4E49-963E-B31AA97A3039}">
      <dgm:prSet/>
      <dgm:spPr/>
      <dgm:t>
        <a:bodyPr/>
        <a:lstStyle/>
        <a:p>
          <a:endParaRPr lang="pl-PL"/>
        </a:p>
      </dgm:t>
    </dgm:pt>
    <dgm:pt modelId="{2652ABE1-F211-40B5-9E89-F09E06200D18}" type="sibTrans" cxnId="{ED997BF4-E6A9-4E49-963E-B31AA97A3039}">
      <dgm:prSet/>
      <dgm:spPr/>
      <dgm:t>
        <a:bodyPr/>
        <a:lstStyle/>
        <a:p>
          <a:endParaRPr lang="pl-PL"/>
        </a:p>
      </dgm:t>
    </dgm:pt>
    <dgm:pt modelId="{1E03817F-E476-4217-82E6-1B5D10F0BEF6}">
      <dgm:prSet phldrT="[Teks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pl-PL" sz="1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Projekty z zakresu infrastruktury społecznej</a:t>
          </a:r>
          <a:endParaRPr lang="pl-PL" sz="1800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DCAAC9-1E11-42AE-9681-F36C68F8C61D}" type="parTrans" cxnId="{469232D8-C64C-4806-81F9-C24DD30A9E93}">
      <dgm:prSet/>
      <dgm:spPr/>
    </dgm:pt>
    <dgm:pt modelId="{907E383D-EACC-47AB-BA9D-B75EAA9D5887}" type="sibTrans" cxnId="{469232D8-C64C-4806-81F9-C24DD30A9E93}">
      <dgm:prSet/>
      <dgm:spPr/>
    </dgm:pt>
    <dgm:pt modelId="{4A5FA4F4-FD08-4A08-B21E-3F399F29DE43}">
      <dgm:prSet phldrT="[Teks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endParaRPr lang="pl-PL" sz="1600" dirty="0"/>
        </a:p>
      </dgm:t>
    </dgm:pt>
    <dgm:pt modelId="{067F1D1A-2C1E-460E-B5C4-D1601C6172B9}" type="parTrans" cxnId="{D53D3AA9-E1D1-40F5-BC1C-4CFB67BAA2D2}">
      <dgm:prSet/>
      <dgm:spPr/>
    </dgm:pt>
    <dgm:pt modelId="{404E8F1B-B500-4C90-BB54-75BE00A45A67}" type="sibTrans" cxnId="{D53D3AA9-E1D1-40F5-BC1C-4CFB67BAA2D2}">
      <dgm:prSet/>
      <dgm:spPr/>
    </dgm:pt>
    <dgm:pt modelId="{21D1427A-8886-4388-8212-F8A85E65538A}" type="pres">
      <dgm:prSet presAssocID="{FE668251-53DD-4AF3-884F-257EE35BD7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9ACECE8-0DA7-4B70-8A74-1484E751317B}" type="pres">
      <dgm:prSet presAssocID="{DB13A44C-0AF9-41FC-AF70-BF42499118CD}" presName="composite" presStyleCnt="0"/>
      <dgm:spPr/>
    </dgm:pt>
    <dgm:pt modelId="{A94F5DCF-B139-444B-8131-5F886A51C026}" type="pres">
      <dgm:prSet presAssocID="{DB13A44C-0AF9-41FC-AF70-BF42499118C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5F17750-5B5C-4F7A-BA83-4C27C7C0621A}" type="pres">
      <dgm:prSet presAssocID="{DB13A44C-0AF9-41FC-AF70-BF42499118CD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AB11308-8463-474F-9833-837E7E83D0DE}" srcId="{DB13A44C-0AF9-41FC-AF70-BF42499118CD}" destId="{0CF9BB3B-3F70-43FC-8E3C-14A9842D3A24}" srcOrd="4" destOrd="0" parTransId="{F2397EEF-DCA3-45F0-B655-DA58518CB66A}" sibTransId="{B983357B-B62F-48D8-AAF9-F7C871BCD19D}"/>
    <dgm:cxn modelId="{98ADA47C-CD2A-47D2-8975-6AD0812522AA}" srcId="{DB13A44C-0AF9-41FC-AF70-BF42499118CD}" destId="{73A32DF2-7261-480C-A321-44D3D211C045}" srcOrd="2" destOrd="0" parTransId="{5DD1FEEE-DE2D-49D2-A515-DC2F8E46ACE8}" sibTransId="{94B1B089-1D51-4BBC-BE9B-EE1A49873FF3}"/>
    <dgm:cxn modelId="{ED997BF4-E6A9-4E49-963E-B31AA97A3039}" srcId="{DB13A44C-0AF9-41FC-AF70-BF42499118CD}" destId="{A51B3F72-1AD2-4EB6-B8F1-52DFD81E9E50}" srcOrd="5" destOrd="0" parTransId="{2E936918-7DD2-4861-AC76-F91FC14C6051}" sibTransId="{2652ABE1-F211-40B5-9E89-F09E06200D18}"/>
    <dgm:cxn modelId="{866F0C11-D2BA-4EA3-BC82-5706DABC8D60}" type="presOf" srcId="{A51B3F72-1AD2-4EB6-B8F1-52DFD81E9E50}" destId="{15F17750-5B5C-4F7A-BA83-4C27C7C0621A}" srcOrd="0" destOrd="5" presId="urn:microsoft.com/office/officeart/2005/8/layout/hList1"/>
    <dgm:cxn modelId="{469232D8-C64C-4806-81F9-C24DD30A9E93}" srcId="{DB13A44C-0AF9-41FC-AF70-BF42499118CD}" destId="{1E03817F-E476-4217-82E6-1B5D10F0BEF6}" srcOrd="0" destOrd="0" parTransId="{20DCAAC9-1E11-42AE-9681-F36C68F8C61D}" sibTransId="{907E383D-EACC-47AB-BA9D-B75EAA9D5887}"/>
    <dgm:cxn modelId="{D53D3AA9-E1D1-40F5-BC1C-4CFB67BAA2D2}" srcId="{DB13A44C-0AF9-41FC-AF70-BF42499118CD}" destId="{4A5FA4F4-FD08-4A08-B21E-3F399F29DE43}" srcOrd="1" destOrd="0" parTransId="{067F1D1A-2C1E-460E-B5C4-D1601C6172B9}" sibTransId="{404E8F1B-B500-4C90-BB54-75BE00A45A67}"/>
    <dgm:cxn modelId="{84D131CA-6C77-4623-9A8D-3615B3C406F1}" type="presOf" srcId="{DB13A44C-0AF9-41FC-AF70-BF42499118CD}" destId="{A94F5DCF-B139-444B-8131-5F886A51C026}" srcOrd="0" destOrd="0" presId="urn:microsoft.com/office/officeart/2005/8/layout/hList1"/>
    <dgm:cxn modelId="{894B080F-D867-4095-95EB-96F0F94AB979}" srcId="{DB13A44C-0AF9-41FC-AF70-BF42499118CD}" destId="{07119686-8F1A-4BAC-AA73-CC80871FEA3E}" srcOrd="3" destOrd="0" parTransId="{60F11618-12B4-470C-BB2B-AB5D412041D1}" sibTransId="{535FDBB2-8685-450C-96B4-EC31A19AD18B}"/>
    <dgm:cxn modelId="{2FB610B1-4626-4979-A7B2-20334C4147A5}" type="presOf" srcId="{07119686-8F1A-4BAC-AA73-CC80871FEA3E}" destId="{15F17750-5B5C-4F7A-BA83-4C27C7C0621A}" srcOrd="0" destOrd="3" presId="urn:microsoft.com/office/officeart/2005/8/layout/hList1"/>
    <dgm:cxn modelId="{89D90129-8EC0-4930-910D-C29E5BF6BB32}" type="presOf" srcId="{73A32DF2-7261-480C-A321-44D3D211C045}" destId="{15F17750-5B5C-4F7A-BA83-4C27C7C0621A}" srcOrd="0" destOrd="2" presId="urn:microsoft.com/office/officeart/2005/8/layout/hList1"/>
    <dgm:cxn modelId="{58B5066A-BE65-47C3-BC86-03D8CED019FA}" type="presOf" srcId="{1E03817F-E476-4217-82E6-1B5D10F0BEF6}" destId="{15F17750-5B5C-4F7A-BA83-4C27C7C0621A}" srcOrd="0" destOrd="0" presId="urn:microsoft.com/office/officeart/2005/8/layout/hList1"/>
    <dgm:cxn modelId="{B1763505-B3BB-40E9-B9A8-559A9B38EFEA}" srcId="{FE668251-53DD-4AF3-884F-257EE35BD7E0}" destId="{DB13A44C-0AF9-41FC-AF70-BF42499118CD}" srcOrd="0" destOrd="0" parTransId="{1765BD62-A787-4C94-94AB-210C78939114}" sibTransId="{4209F50B-900B-46D7-B297-23F361BBBB61}"/>
    <dgm:cxn modelId="{DB1156A7-11E5-4352-9943-B8BD9A11D3A1}" type="presOf" srcId="{4A5FA4F4-FD08-4A08-B21E-3F399F29DE43}" destId="{15F17750-5B5C-4F7A-BA83-4C27C7C0621A}" srcOrd="0" destOrd="1" presId="urn:microsoft.com/office/officeart/2005/8/layout/hList1"/>
    <dgm:cxn modelId="{3EF3F507-8C98-48DE-BA99-7CDC5496EF3B}" type="presOf" srcId="{0CF9BB3B-3F70-43FC-8E3C-14A9842D3A24}" destId="{15F17750-5B5C-4F7A-BA83-4C27C7C0621A}" srcOrd="0" destOrd="4" presId="urn:microsoft.com/office/officeart/2005/8/layout/hList1"/>
    <dgm:cxn modelId="{E4C1A52D-01F9-40BB-A500-60E1ED971F79}" type="presOf" srcId="{FE668251-53DD-4AF3-884F-257EE35BD7E0}" destId="{21D1427A-8886-4388-8212-F8A85E65538A}" srcOrd="0" destOrd="0" presId="urn:microsoft.com/office/officeart/2005/8/layout/hList1"/>
    <dgm:cxn modelId="{53ED1ABD-E498-4F11-9369-DE57B79AA2B6}" type="presParOf" srcId="{21D1427A-8886-4388-8212-F8A85E65538A}" destId="{59ACECE8-0DA7-4B70-8A74-1484E751317B}" srcOrd="0" destOrd="0" presId="urn:microsoft.com/office/officeart/2005/8/layout/hList1"/>
    <dgm:cxn modelId="{B0175B85-9180-4D93-BE07-E01D481FE00E}" type="presParOf" srcId="{59ACECE8-0DA7-4B70-8A74-1484E751317B}" destId="{A94F5DCF-B139-444B-8131-5F886A51C026}" srcOrd="0" destOrd="0" presId="urn:microsoft.com/office/officeart/2005/8/layout/hList1"/>
    <dgm:cxn modelId="{1F970271-53BE-4C7B-9627-8ABEA5927483}" type="presParOf" srcId="{59ACECE8-0DA7-4B70-8A74-1484E751317B}" destId="{15F17750-5B5C-4F7A-BA83-4C27C7C0621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668251-53DD-4AF3-884F-257EE35BD7E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B13A44C-0AF9-41FC-AF70-BF42499118CD}">
      <dgm:prSet phldrT="[Tekst]"/>
      <dgm:spPr>
        <a:solidFill>
          <a:srgbClr val="00B0F0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pl-PL" dirty="0" smtClean="0"/>
            <a:t>Zakres tematyczny projektów </a:t>
          </a:r>
          <a:br>
            <a:rPr lang="pl-PL" dirty="0" smtClean="0"/>
          </a:br>
          <a:r>
            <a:rPr lang="pl-PL" dirty="0" smtClean="0"/>
            <a:t>(w zależności od zapisów w danej LSR)</a:t>
          </a:r>
        </a:p>
      </dgm:t>
    </dgm:pt>
    <dgm:pt modelId="{1765BD62-A787-4C94-94AB-210C78939114}" type="parTrans" cxnId="{B1763505-B3BB-40E9-B9A8-559A9B38EFEA}">
      <dgm:prSet/>
      <dgm:spPr/>
      <dgm:t>
        <a:bodyPr/>
        <a:lstStyle/>
        <a:p>
          <a:endParaRPr lang="pl-PL"/>
        </a:p>
      </dgm:t>
    </dgm:pt>
    <dgm:pt modelId="{4209F50B-900B-46D7-B297-23F361BBBB61}" type="sibTrans" cxnId="{B1763505-B3BB-40E9-B9A8-559A9B38EFEA}">
      <dgm:prSet/>
      <dgm:spPr/>
      <dgm:t>
        <a:bodyPr/>
        <a:lstStyle/>
        <a:p>
          <a:endParaRPr lang="pl-PL"/>
        </a:p>
      </dgm:t>
    </dgm:pt>
    <dgm:pt modelId="{73A32DF2-7261-480C-A321-44D3D211C045}">
      <dgm:prSet phldrT="[Teks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pl-PL" sz="2200" dirty="0" smtClean="0"/>
            <a:t>projekty mające na celu </a:t>
          </a:r>
          <a:r>
            <a:rPr lang="pl-PL" sz="2200" b="1" dirty="0" smtClean="0"/>
            <a:t>uporządkowanie i zagospodarowania przestrzeni publicznej</a:t>
          </a:r>
          <a:r>
            <a:rPr lang="pl-PL" sz="2200" dirty="0" smtClean="0"/>
            <a:t>; projekty służące poprawie bezpieczeństwa publicznego; przebudowa i adaptacja zdegradowanych obiektów, terenów i przestrzeni w celu przywrócenia lub nadania im nowych funkcji: kulturalnych, społecznych, edukacyjnych;</a:t>
          </a:r>
          <a:endParaRPr lang="pl-PL" sz="2200" dirty="0"/>
        </a:p>
      </dgm:t>
    </dgm:pt>
    <dgm:pt modelId="{5DD1FEEE-DE2D-49D2-A515-DC2F8E46ACE8}" type="parTrans" cxnId="{98ADA47C-CD2A-47D2-8975-6AD0812522AA}">
      <dgm:prSet/>
      <dgm:spPr/>
      <dgm:t>
        <a:bodyPr/>
        <a:lstStyle/>
        <a:p>
          <a:endParaRPr lang="pl-PL"/>
        </a:p>
      </dgm:t>
    </dgm:pt>
    <dgm:pt modelId="{94B1B089-1D51-4BBC-BE9B-EE1A49873FF3}" type="sibTrans" cxnId="{98ADA47C-CD2A-47D2-8975-6AD0812522AA}">
      <dgm:prSet/>
      <dgm:spPr/>
      <dgm:t>
        <a:bodyPr/>
        <a:lstStyle/>
        <a:p>
          <a:endParaRPr lang="pl-PL"/>
        </a:p>
      </dgm:t>
    </dgm:pt>
    <dgm:pt modelId="{630B6D54-87F1-45D7-BEBF-23FBF65EE3DE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endParaRPr lang="pl-PL" sz="2200" dirty="0" smtClean="0"/>
        </a:p>
      </dgm:t>
    </dgm:pt>
    <dgm:pt modelId="{5F4E73AC-8605-48FE-8326-CD36E9490E46}" type="parTrans" cxnId="{693F3921-BFD0-4840-AC2F-ED02D58BE119}">
      <dgm:prSet/>
      <dgm:spPr/>
      <dgm:t>
        <a:bodyPr/>
        <a:lstStyle/>
        <a:p>
          <a:endParaRPr lang="pl-PL"/>
        </a:p>
      </dgm:t>
    </dgm:pt>
    <dgm:pt modelId="{4E9A1569-F904-401F-BEC6-DC3BB3A9FB5B}" type="sibTrans" cxnId="{693F3921-BFD0-4840-AC2F-ED02D58BE119}">
      <dgm:prSet/>
      <dgm:spPr/>
      <dgm:t>
        <a:bodyPr/>
        <a:lstStyle/>
        <a:p>
          <a:endParaRPr lang="pl-PL"/>
        </a:p>
      </dgm:t>
    </dgm:pt>
    <dgm:pt modelId="{6D61D537-028A-4CF1-BDB6-9D384F81F11C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pl-PL" sz="2200" dirty="0" smtClean="0"/>
            <a:t>projekty mające na celu </a:t>
          </a:r>
          <a:r>
            <a:rPr lang="pl-PL" sz="2200" b="1" dirty="0" smtClean="0"/>
            <a:t>ulepszenie estetyki </a:t>
          </a:r>
          <a:r>
            <a:rPr lang="pl-PL" sz="2200" dirty="0" smtClean="0"/>
            <a:t>oraz nadanie walorów funkcjonalnych przestrzeni;</a:t>
          </a:r>
        </a:p>
      </dgm:t>
    </dgm:pt>
    <dgm:pt modelId="{8FD30D49-6F3F-41A7-BD92-46D5AB1E32DD}" type="parTrans" cxnId="{8766B500-7923-4102-8DAD-BE48B985A4D1}">
      <dgm:prSet/>
      <dgm:spPr/>
      <dgm:t>
        <a:bodyPr/>
        <a:lstStyle/>
        <a:p>
          <a:endParaRPr lang="pl-PL"/>
        </a:p>
      </dgm:t>
    </dgm:pt>
    <dgm:pt modelId="{DB701C57-6B66-49B9-AF29-AA126544BD2B}" type="sibTrans" cxnId="{8766B500-7923-4102-8DAD-BE48B985A4D1}">
      <dgm:prSet/>
      <dgm:spPr/>
      <dgm:t>
        <a:bodyPr/>
        <a:lstStyle/>
        <a:p>
          <a:endParaRPr lang="pl-PL"/>
        </a:p>
      </dgm:t>
    </dgm:pt>
    <dgm:pt modelId="{75AD12B1-4EE5-48C3-B882-4903AE9BE7B1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pl-PL" sz="2200" dirty="0" smtClean="0"/>
            <a:t>projekty służące </a:t>
          </a:r>
          <a:r>
            <a:rPr lang="pl-PL" sz="2200" b="1" dirty="0" smtClean="0"/>
            <a:t>udostępnieniu terenów dla mieszkańców</a:t>
          </a:r>
          <a:r>
            <a:rPr lang="pl-PL" sz="2200" dirty="0" smtClean="0"/>
            <a:t>.</a:t>
          </a:r>
        </a:p>
      </dgm:t>
    </dgm:pt>
    <dgm:pt modelId="{FB78B4D2-1BA1-4E3C-B302-510BF4E9095F}" type="parTrans" cxnId="{E4242489-B98A-41DC-86E9-570059E69551}">
      <dgm:prSet/>
      <dgm:spPr/>
      <dgm:t>
        <a:bodyPr/>
        <a:lstStyle/>
        <a:p>
          <a:endParaRPr lang="pl-PL"/>
        </a:p>
      </dgm:t>
    </dgm:pt>
    <dgm:pt modelId="{988E6917-0125-4730-9391-5D529B787FEB}" type="sibTrans" cxnId="{E4242489-B98A-41DC-86E9-570059E69551}">
      <dgm:prSet/>
      <dgm:spPr/>
      <dgm:t>
        <a:bodyPr/>
        <a:lstStyle/>
        <a:p>
          <a:endParaRPr lang="pl-PL"/>
        </a:p>
      </dgm:t>
    </dgm:pt>
    <dgm:pt modelId="{FAAFD9E5-B7EE-4212-8AD8-7739B4868A56}">
      <dgm:prSet phldrT="[Teks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pl-PL" sz="1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Rewitalizacja małej skali</a:t>
          </a:r>
          <a:endParaRPr lang="pl-PL" sz="1800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7EADE0-E2DF-4F37-8EB2-77B3289ABA60}" type="parTrans" cxnId="{E45C13A5-6A1C-4560-B758-14EC39863E28}">
      <dgm:prSet/>
      <dgm:spPr/>
    </dgm:pt>
    <dgm:pt modelId="{2F019993-F30E-4965-BAB7-814BB94DB1DA}" type="sibTrans" cxnId="{E45C13A5-6A1C-4560-B758-14EC39863E28}">
      <dgm:prSet/>
      <dgm:spPr/>
    </dgm:pt>
    <dgm:pt modelId="{361F19D3-9690-48E1-92E5-93C9DC8C2C17}">
      <dgm:prSet phldrT="[Teks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endParaRPr lang="pl-PL" sz="1800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05CFA0-E805-4A12-AFB8-4E83869EC998}" type="parTrans" cxnId="{99982B52-0B6A-4F87-9D07-F340B187739A}">
      <dgm:prSet/>
      <dgm:spPr/>
    </dgm:pt>
    <dgm:pt modelId="{AAB6F899-0383-4096-B6C0-8BE9276AAC8A}" type="sibTrans" cxnId="{99982B52-0B6A-4F87-9D07-F340B187739A}">
      <dgm:prSet/>
      <dgm:spPr/>
    </dgm:pt>
    <dgm:pt modelId="{21D1427A-8886-4388-8212-F8A85E65538A}" type="pres">
      <dgm:prSet presAssocID="{FE668251-53DD-4AF3-884F-257EE35BD7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9ACECE8-0DA7-4B70-8A74-1484E751317B}" type="pres">
      <dgm:prSet presAssocID="{DB13A44C-0AF9-41FC-AF70-BF42499118CD}" presName="composite" presStyleCnt="0"/>
      <dgm:spPr/>
    </dgm:pt>
    <dgm:pt modelId="{A94F5DCF-B139-444B-8131-5F886A51C026}" type="pres">
      <dgm:prSet presAssocID="{DB13A44C-0AF9-41FC-AF70-BF42499118C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5F17750-5B5C-4F7A-BA83-4C27C7C0621A}" type="pres">
      <dgm:prSet presAssocID="{DB13A44C-0AF9-41FC-AF70-BF42499118CD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8ADA47C-CD2A-47D2-8975-6AD0812522AA}" srcId="{DB13A44C-0AF9-41FC-AF70-BF42499118CD}" destId="{73A32DF2-7261-480C-A321-44D3D211C045}" srcOrd="2" destOrd="0" parTransId="{5DD1FEEE-DE2D-49D2-A515-DC2F8E46ACE8}" sibTransId="{94B1B089-1D51-4BBC-BE9B-EE1A49873FF3}"/>
    <dgm:cxn modelId="{E45C13A5-6A1C-4560-B758-14EC39863E28}" srcId="{DB13A44C-0AF9-41FC-AF70-BF42499118CD}" destId="{FAAFD9E5-B7EE-4212-8AD8-7739B4868A56}" srcOrd="0" destOrd="0" parTransId="{BE7EADE0-E2DF-4F37-8EB2-77B3289ABA60}" sibTransId="{2F019993-F30E-4965-BAB7-814BB94DB1DA}"/>
    <dgm:cxn modelId="{33E6CED3-71CB-4C03-B9AA-B7BEC3083259}" type="presOf" srcId="{DB13A44C-0AF9-41FC-AF70-BF42499118CD}" destId="{A94F5DCF-B139-444B-8131-5F886A51C026}" srcOrd="0" destOrd="0" presId="urn:microsoft.com/office/officeart/2005/8/layout/hList1"/>
    <dgm:cxn modelId="{87A2EDBE-AFC4-4403-B2FB-FDCFC8A9268D}" type="presOf" srcId="{FE668251-53DD-4AF3-884F-257EE35BD7E0}" destId="{21D1427A-8886-4388-8212-F8A85E65538A}" srcOrd="0" destOrd="0" presId="urn:microsoft.com/office/officeart/2005/8/layout/hList1"/>
    <dgm:cxn modelId="{693F3921-BFD0-4840-AC2F-ED02D58BE119}" srcId="{DB13A44C-0AF9-41FC-AF70-BF42499118CD}" destId="{630B6D54-87F1-45D7-BEBF-23FBF65EE3DE}" srcOrd="5" destOrd="0" parTransId="{5F4E73AC-8605-48FE-8326-CD36E9490E46}" sibTransId="{4E9A1569-F904-401F-BEC6-DC3BB3A9FB5B}"/>
    <dgm:cxn modelId="{E4242489-B98A-41DC-86E9-570059E69551}" srcId="{DB13A44C-0AF9-41FC-AF70-BF42499118CD}" destId="{75AD12B1-4EE5-48C3-B882-4903AE9BE7B1}" srcOrd="4" destOrd="0" parTransId="{FB78B4D2-1BA1-4E3C-B302-510BF4E9095F}" sibTransId="{988E6917-0125-4730-9391-5D529B787FEB}"/>
    <dgm:cxn modelId="{2F9F3F64-FDE4-46ED-86E0-EE73C2797C5A}" type="presOf" srcId="{75AD12B1-4EE5-48C3-B882-4903AE9BE7B1}" destId="{15F17750-5B5C-4F7A-BA83-4C27C7C0621A}" srcOrd="0" destOrd="4" presId="urn:microsoft.com/office/officeart/2005/8/layout/hList1"/>
    <dgm:cxn modelId="{865146B3-D149-42A9-BDA9-ABDD3314A712}" type="presOf" srcId="{73A32DF2-7261-480C-A321-44D3D211C045}" destId="{15F17750-5B5C-4F7A-BA83-4C27C7C0621A}" srcOrd="0" destOrd="2" presId="urn:microsoft.com/office/officeart/2005/8/layout/hList1"/>
    <dgm:cxn modelId="{99982B52-0B6A-4F87-9D07-F340B187739A}" srcId="{DB13A44C-0AF9-41FC-AF70-BF42499118CD}" destId="{361F19D3-9690-48E1-92E5-93C9DC8C2C17}" srcOrd="1" destOrd="0" parTransId="{4F05CFA0-E805-4A12-AFB8-4E83869EC998}" sibTransId="{AAB6F899-0383-4096-B6C0-8BE9276AAC8A}"/>
    <dgm:cxn modelId="{81D45CDF-2F30-4872-BEC9-9CFCE23039D9}" type="presOf" srcId="{361F19D3-9690-48E1-92E5-93C9DC8C2C17}" destId="{15F17750-5B5C-4F7A-BA83-4C27C7C0621A}" srcOrd="0" destOrd="1" presId="urn:microsoft.com/office/officeart/2005/8/layout/hList1"/>
    <dgm:cxn modelId="{B1763505-B3BB-40E9-B9A8-559A9B38EFEA}" srcId="{FE668251-53DD-4AF3-884F-257EE35BD7E0}" destId="{DB13A44C-0AF9-41FC-AF70-BF42499118CD}" srcOrd="0" destOrd="0" parTransId="{1765BD62-A787-4C94-94AB-210C78939114}" sibTransId="{4209F50B-900B-46D7-B297-23F361BBBB61}"/>
    <dgm:cxn modelId="{D3032BA4-6B6B-411F-92E6-D2676105A343}" type="presOf" srcId="{630B6D54-87F1-45D7-BEBF-23FBF65EE3DE}" destId="{15F17750-5B5C-4F7A-BA83-4C27C7C0621A}" srcOrd="0" destOrd="5" presId="urn:microsoft.com/office/officeart/2005/8/layout/hList1"/>
    <dgm:cxn modelId="{620B5B8E-032B-48B9-969C-74CE90D8FD44}" type="presOf" srcId="{6D61D537-028A-4CF1-BDB6-9D384F81F11C}" destId="{15F17750-5B5C-4F7A-BA83-4C27C7C0621A}" srcOrd="0" destOrd="3" presId="urn:microsoft.com/office/officeart/2005/8/layout/hList1"/>
    <dgm:cxn modelId="{8766B500-7923-4102-8DAD-BE48B985A4D1}" srcId="{DB13A44C-0AF9-41FC-AF70-BF42499118CD}" destId="{6D61D537-028A-4CF1-BDB6-9D384F81F11C}" srcOrd="3" destOrd="0" parTransId="{8FD30D49-6F3F-41A7-BD92-46D5AB1E32DD}" sibTransId="{DB701C57-6B66-49B9-AF29-AA126544BD2B}"/>
    <dgm:cxn modelId="{F158752D-A932-41B2-9F22-5465F3FAE624}" type="presOf" srcId="{FAAFD9E5-B7EE-4212-8AD8-7739B4868A56}" destId="{15F17750-5B5C-4F7A-BA83-4C27C7C0621A}" srcOrd="0" destOrd="0" presId="urn:microsoft.com/office/officeart/2005/8/layout/hList1"/>
    <dgm:cxn modelId="{B069EFC6-330C-45C9-82C9-ECCB4A5995AA}" type="presParOf" srcId="{21D1427A-8886-4388-8212-F8A85E65538A}" destId="{59ACECE8-0DA7-4B70-8A74-1484E751317B}" srcOrd="0" destOrd="0" presId="urn:microsoft.com/office/officeart/2005/8/layout/hList1"/>
    <dgm:cxn modelId="{6FB75A59-8DB6-4037-BD53-F0F4637AE492}" type="presParOf" srcId="{59ACECE8-0DA7-4B70-8A74-1484E751317B}" destId="{A94F5DCF-B139-444B-8131-5F886A51C026}" srcOrd="0" destOrd="0" presId="urn:microsoft.com/office/officeart/2005/8/layout/hList1"/>
    <dgm:cxn modelId="{0091721B-6461-443D-B114-DB00F3B6DD8E}" type="presParOf" srcId="{59ACECE8-0DA7-4B70-8A74-1484E751317B}" destId="{15F17750-5B5C-4F7A-BA83-4C27C7C0621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668251-53DD-4AF3-884F-257EE35BD7E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B13A44C-0AF9-41FC-AF70-BF42499118CD}">
      <dgm:prSet phldrT="[Tekst]"/>
      <dgm:spPr>
        <a:solidFill>
          <a:srgbClr val="00B0F0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pl-PL" dirty="0" smtClean="0"/>
            <a:t>Zakres tematyczny projektów </a:t>
          </a:r>
          <a:br>
            <a:rPr lang="pl-PL" dirty="0" smtClean="0"/>
          </a:br>
          <a:r>
            <a:rPr lang="pl-PL" dirty="0" smtClean="0"/>
            <a:t>(w zależności od zapisów w danej LSR)</a:t>
          </a:r>
        </a:p>
      </dgm:t>
    </dgm:pt>
    <dgm:pt modelId="{1765BD62-A787-4C94-94AB-210C78939114}" type="parTrans" cxnId="{B1763505-B3BB-40E9-B9A8-559A9B38EFEA}">
      <dgm:prSet/>
      <dgm:spPr/>
      <dgm:t>
        <a:bodyPr/>
        <a:lstStyle/>
        <a:p>
          <a:endParaRPr lang="pl-PL"/>
        </a:p>
      </dgm:t>
    </dgm:pt>
    <dgm:pt modelId="{4209F50B-900B-46D7-B297-23F361BBBB61}" type="sibTrans" cxnId="{B1763505-B3BB-40E9-B9A8-559A9B38EFEA}">
      <dgm:prSet/>
      <dgm:spPr/>
      <dgm:t>
        <a:bodyPr/>
        <a:lstStyle/>
        <a:p>
          <a:endParaRPr lang="pl-PL"/>
        </a:p>
      </dgm:t>
    </dgm:pt>
    <dgm:pt modelId="{73A32DF2-7261-480C-A321-44D3D211C045}">
      <dgm:prSet phldrT="[Teks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pl-PL" b="1" dirty="0" smtClean="0"/>
            <a:t>utworzenie nowych miejsc </a:t>
          </a:r>
          <a:r>
            <a:rPr lang="pl-PL" dirty="0" smtClean="0"/>
            <a:t>w ramach edukacji przedszkolnej;</a:t>
          </a:r>
          <a:endParaRPr lang="pl-PL" dirty="0"/>
        </a:p>
      </dgm:t>
    </dgm:pt>
    <dgm:pt modelId="{5DD1FEEE-DE2D-49D2-A515-DC2F8E46ACE8}" type="parTrans" cxnId="{98ADA47C-CD2A-47D2-8975-6AD0812522AA}">
      <dgm:prSet/>
      <dgm:spPr/>
      <dgm:t>
        <a:bodyPr/>
        <a:lstStyle/>
        <a:p>
          <a:endParaRPr lang="pl-PL"/>
        </a:p>
      </dgm:t>
    </dgm:pt>
    <dgm:pt modelId="{94B1B089-1D51-4BBC-BE9B-EE1A49873FF3}" type="sibTrans" cxnId="{98ADA47C-CD2A-47D2-8975-6AD0812522AA}">
      <dgm:prSet/>
      <dgm:spPr/>
      <dgm:t>
        <a:bodyPr/>
        <a:lstStyle/>
        <a:p>
          <a:endParaRPr lang="pl-PL"/>
        </a:p>
      </dgm:t>
    </dgm:pt>
    <dgm:pt modelId="{00C8E353-51E7-459A-9B07-190365F737E1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pl-PL" b="1" dirty="0" smtClean="0"/>
            <a:t>dostosowanie infrastruktury </a:t>
          </a:r>
          <a:r>
            <a:rPr lang="pl-PL" dirty="0" smtClean="0"/>
            <a:t>do potrzeb dzieci w wieku przedszkolnym i przygotowanie zaplecza socjalno-bytowego dla dzieci i nauczycieli, w szczególności w przypadku konieczności dostosowania obiektu do potrzeb osób z niepełnosprawnością.</a:t>
          </a:r>
        </a:p>
      </dgm:t>
    </dgm:pt>
    <dgm:pt modelId="{8836D2BC-FE3C-464F-AE02-98E4C7B603A7}" type="parTrans" cxnId="{EAD8A3F4-5268-45BF-925E-9EE71B9EF71E}">
      <dgm:prSet/>
      <dgm:spPr/>
      <dgm:t>
        <a:bodyPr/>
        <a:lstStyle/>
        <a:p>
          <a:endParaRPr lang="pl-PL"/>
        </a:p>
      </dgm:t>
    </dgm:pt>
    <dgm:pt modelId="{AD33FF36-7FA7-47EA-8FC1-E2C0FD94E43F}" type="sibTrans" cxnId="{EAD8A3F4-5268-45BF-925E-9EE71B9EF71E}">
      <dgm:prSet/>
      <dgm:spPr/>
      <dgm:t>
        <a:bodyPr/>
        <a:lstStyle/>
        <a:p>
          <a:endParaRPr lang="pl-PL"/>
        </a:p>
      </dgm:t>
    </dgm:pt>
    <dgm:pt modelId="{FBAC2DFD-371E-46F5-B23E-7BAE9F38C73C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pl-PL" i="1" dirty="0" smtClean="0"/>
            <a:t>Inwestycja rozumiana jako budowa, rozbudowa, przebudowa, remont infrastruktury, w tym adaptacja i dostosowanie pomieszczeń; zagospodarowanie terenu w szczególności w zakresie utworzenia i wyposażenia placu zabaw. </a:t>
          </a:r>
        </a:p>
      </dgm:t>
    </dgm:pt>
    <dgm:pt modelId="{EDEADEDA-8CDC-449B-A409-26B97C1E3F8D}" type="parTrans" cxnId="{09BCD359-01DB-4144-ABA4-081CEE3B8741}">
      <dgm:prSet/>
      <dgm:spPr/>
      <dgm:t>
        <a:bodyPr/>
        <a:lstStyle/>
        <a:p>
          <a:endParaRPr lang="pl-PL"/>
        </a:p>
      </dgm:t>
    </dgm:pt>
    <dgm:pt modelId="{427D395E-2BCD-4E61-8F7F-35701389FB8C}" type="sibTrans" cxnId="{09BCD359-01DB-4144-ABA4-081CEE3B8741}">
      <dgm:prSet/>
      <dgm:spPr/>
      <dgm:t>
        <a:bodyPr/>
        <a:lstStyle/>
        <a:p>
          <a:endParaRPr lang="pl-PL"/>
        </a:p>
      </dgm:t>
    </dgm:pt>
    <dgm:pt modelId="{F111464E-AA50-4909-B6CE-A5D64A649CCE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pl-PL" i="1" dirty="0" smtClean="0"/>
            <a:t>Działaniem uzupełniającym do powyższych inwestycji może być wyposażenie placówek wychowania przedszkolnego w sprzęt i pomoce optymalizujące proces kształcenia jako jeden z elementów projektu. </a:t>
          </a:r>
        </a:p>
      </dgm:t>
    </dgm:pt>
    <dgm:pt modelId="{3C60581E-326B-4C80-A293-7D42F4B552EA}" type="parTrans" cxnId="{7F5D74EF-DB4D-4239-B482-EFDC8066C9CC}">
      <dgm:prSet/>
      <dgm:spPr/>
      <dgm:t>
        <a:bodyPr/>
        <a:lstStyle/>
        <a:p>
          <a:endParaRPr lang="pl-PL"/>
        </a:p>
      </dgm:t>
    </dgm:pt>
    <dgm:pt modelId="{83EC9839-4B59-44E2-B665-7FBAC7C743CF}" type="sibTrans" cxnId="{7F5D74EF-DB4D-4239-B482-EFDC8066C9CC}">
      <dgm:prSet/>
      <dgm:spPr/>
      <dgm:t>
        <a:bodyPr/>
        <a:lstStyle/>
        <a:p>
          <a:endParaRPr lang="pl-PL"/>
        </a:p>
      </dgm:t>
    </dgm:pt>
    <dgm:pt modelId="{4BB0B6E6-A923-4DEE-9114-DD4615A12373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pl-PL" i="1" dirty="0" smtClean="0"/>
            <a:t>Budowa nowych obiektów jedynie w przypadku udokumentowania braku możliwości wykorzystania/adaptacji istniejących budynków.</a:t>
          </a:r>
        </a:p>
      </dgm:t>
    </dgm:pt>
    <dgm:pt modelId="{1DE8D75E-B7A4-4476-9B01-01BBD6056806}" type="parTrans" cxnId="{A209775D-2990-4BCD-9FDD-7A58B8CD1B16}">
      <dgm:prSet/>
      <dgm:spPr/>
      <dgm:t>
        <a:bodyPr/>
        <a:lstStyle/>
        <a:p>
          <a:endParaRPr lang="pl-PL"/>
        </a:p>
      </dgm:t>
    </dgm:pt>
    <dgm:pt modelId="{1BEA32B4-3615-484A-8F12-0A91DBBDA0A1}" type="sibTrans" cxnId="{A209775D-2990-4BCD-9FDD-7A58B8CD1B16}">
      <dgm:prSet/>
      <dgm:spPr/>
      <dgm:t>
        <a:bodyPr/>
        <a:lstStyle/>
        <a:p>
          <a:endParaRPr lang="pl-PL"/>
        </a:p>
      </dgm:t>
    </dgm:pt>
    <dgm:pt modelId="{7A42425C-44AE-4000-94A5-043EC29F5B72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endParaRPr lang="pl-PL" dirty="0" smtClean="0"/>
        </a:p>
      </dgm:t>
    </dgm:pt>
    <dgm:pt modelId="{CAEC2973-1DA8-442C-BDCD-C5BCBF7606C2}" type="parTrans" cxnId="{5CA69736-CC45-4E48-BD9D-9EC0D2453EB5}">
      <dgm:prSet/>
      <dgm:spPr/>
      <dgm:t>
        <a:bodyPr/>
        <a:lstStyle/>
        <a:p>
          <a:endParaRPr lang="pl-PL"/>
        </a:p>
      </dgm:t>
    </dgm:pt>
    <dgm:pt modelId="{8F0F0ECE-F565-4868-AD6E-C49ED10538AC}" type="sibTrans" cxnId="{5CA69736-CC45-4E48-BD9D-9EC0D2453EB5}">
      <dgm:prSet/>
      <dgm:spPr/>
      <dgm:t>
        <a:bodyPr/>
        <a:lstStyle/>
        <a:p>
          <a:endParaRPr lang="pl-PL"/>
        </a:p>
      </dgm:t>
    </dgm:pt>
    <dgm:pt modelId="{0AC9344F-A131-43EB-912D-1D2EB2B2DB61}">
      <dgm:prSet phldrT="[Teks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pl-PL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Inwestycje w infrastrukturę wychowania przedszkolnego</a:t>
          </a:r>
          <a:endParaRPr lang="pl-PL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AD3D41-8804-4D64-87B4-E63EE36FA274}" type="parTrans" cxnId="{AA771E5A-113E-4021-AE14-868AA2EB517C}">
      <dgm:prSet/>
      <dgm:spPr/>
    </dgm:pt>
    <dgm:pt modelId="{934ECABB-0D11-4930-A19F-7EF1EA3AAEF9}" type="sibTrans" cxnId="{AA771E5A-113E-4021-AE14-868AA2EB517C}">
      <dgm:prSet/>
      <dgm:spPr/>
    </dgm:pt>
    <dgm:pt modelId="{21D1427A-8886-4388-8212-F8A85E65538A}" type="pres">
      <dgm:prSet presAssocID="{FE668251-53DD-4AF3-884F-257EE35BD7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9ACECE8-0DA7-4B70-8A74-1484E751317B}" type="pres">
      <dgm:prSet presAssocID="{DB13A44C-0AF9-41FC-AF70-BF42499118CD}" presName="composite" presStyleCnt="0"/>
      <dgm:spPr/>
    </dgm:pt>
    <dgm:pt modelId="{A94F5DCF-B139-444B-8131-5F886A51C026}" type="pres">
      <dgm:prSet presAssocID="{DB13A44C-0AF9-41FC-AF70-BF42499118C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5F17750-5B5C-4F7A-BA83-4C27C7C0621A}" type="pres">
      <dgm:prSet presAssocID="{DB13A44C-0AF9-41FC-AF70-BF42499118CD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9BCD359-01DB-4144-ABA4-081CEE3B8741}" srcId="{DB13A44C-0AF9-41FC-AF70-BF42499118CD}" destId="{FBAC2DFD-371E-46F5-B23E-7BAE9F38C73C}" srcOrd="4" destOrd="0" parTransId="{EDEADEDA-8CDC-449B-A409-26B97C1E3F8D}" sibTransId="{427D395E-2BCD-4E61-8F7F-35701389FB8C}"/>
    <dgm:cxn modelId="{98ADA47C-CD2A-47D2-8975-6AD0812522AA}" srcId="{DB13A44C-0AF9-41FC-AF70-BF42499118CD}" destId="{73A32DF2-7261-480C-A321-44D3D211C045}" srcOrd="1" destOrd="0" parTransId="{5DD1FEEE-DE2D-49D2-A515-DC2F8E46ACE8}" sibTransId="{94B1B089-1D51-4BBC-BE9B-EE1A49873FF3}"/>
    <dgm:cxn modelId="{AA771E5A-113E-4021-AE14-868AA2EB517C}" srcId="{DB13A44C-0AF9-41FC-AF70-BF42499118CD}" destId="{0AC9344F-A131-43EB-912D-1D2EB2B2DB61}" srcOrd="0" destOrd="0" parTransId="{E8AD3D41-8804-4D64-87B4-E63EE36FA274}" sibTransId="{934ECABB-0D11-4930-A19F-7EF1EA3AAEF9}"/>
    <dgm:cxn modelId="{7F5D74EF-DB4D-4239-B482-EFDC8066C9CC}" srcId="{DB13A44C-0AF9-41FC-AF70-BF42499118CD}" destId="{F111464E-AA50-4909-B6CE-A5D64A649CCE}" srcOrd="5" destOrd="0" parTransId="{3C60581E-326B-4C80-A293-7D42F4B552EA}" sibTransId="{83EC9839-4B59-44E2-B665-7FBAC7C743CF}"/>
    <dgm:cxn modelId="{A209775D-2990-4BCD-9FDD-7A58B8CD1B16}" srcId="{DB13A44C-0AF9-41FC-AF70-BF42499118CD}" destId="{4BB0B6E6-A923-4DEE-9114-DD4615A12373}" srcOrd="6" destOrd="0" parTransId="{1DE8D75E-B7A4-4476-9B01-01BBD6056806}" sibTransId="{1BEA32B4-3615-484A-8F12-0A91DBBDA0A1}"/>
    <dgm:cxn modelId="{F21FE386-9A44-4F9C-BEDC-E05CC6503031}" type="presOf" srcId="{7A42425C-44AE-4000-94A5-043EC29F5B72}" destId="{15F17750-5B5C-4F7A-BA83-4C27C7C0621A}" srcOrd="0" destOrd="3" presId="urn:microsoft.com/office/officeart/2005/8/layout/hList1"/>
    <dgm:cxn modelId="{E61C1D00-E9EC-4F2F-91B2-CC6A2A8C9DC6}" type="presOf" srcId="{FBAC2DFD-371E-46F5-B23E-7BAE9F38C73C}" destId="{15F17750-5B5C-4F7A-BA83-4C27C7C0621A}" srcOrd="0" destOrd="4" presId="urn:microsoft.com/office/officeart/2005/8/layout/hList1"/>
    <dgm:cxn modelId="{4A5F8C53-8228-42DB-BECB-151FCA0B0FE5}" type="presOf" srcId="{0AC9344F-A131-43EB-912D-1D2EB2B2DB61}" destId="{15F17750-5B5C-4F7A-BA83-4C27C7C0621A}" srcOrd="0" destOrd="0" presId="urn:microsoft.com/office/officeart/2005/8/layout/hList1"/>
    <dgm:cxn modelId="{5CA69736-CC45-4E48-BD9D-9EC0D2453EB5}" srcId="{DB13A44C-0AF9-41FC-AF70-BF42499118CD}" destId="{7A42425C-44AE-4000-94A5-043EC29F5B72}" srcOrd="3" destOrd="0" parTransId="{CAEC2973-1DA8-442C-BDCD-C5BCBF7606C2}" sibTransId="{8F0F0ECE-F565-4868-AD6E-C49ED10538AC}"/>
    <dgm:cxn modelId="{EAD8A3F4-5268-45BF-925E-9EE71B9EF71E}" srcId="{DB13A44C-0AF9-41FC-AF70-BF42499118CD}" destId="{00C8E353-51E7-459A-9B07-190365F737E1}" srcOrd="2" destOrd="0" parTransId="{8836D2BC-FE3C-464F-AE02-98E4C7B603A7}" sibTransId="{AD33FF36-7FA7-47EA-8FC1-E2C0FD94E43F}"/>
    <dgm:cxn modelId="{C06DB61F-4720-422C-82A5-94C21EECD9C3}" type="presOf" srcId="{73A32DF2-7261-480C-A321-44D3D211C045}" destId="{15F17750-5B5C-4F7A-BA83-4C27C7C0621A}" srcOrd="0" destOrd="1" presId="urn:microsoft.com/office/officeart/2005/8/layout/hList1"/>
    <dgm:cxn modelId="{98DB9FD6-D9C0-40FC-A4AE-DF925E82F023}" type="presOf" srcId="{DB13A44C-0AF9-41FC-AF70-BF42499118CD}" destId="{A94F5DCF-B139-444B-8131-5F886A51C026}" srcOrd="0" destOrd="0" presId="urn:microsoft.com/office/officeart/2005/8/layout/hList1"/>
    <dgm:cxn modelId="{B1763505-B3BB-40E9-B9A8-559A9B38EFEA}" srcId="{FE668251-53DD-4AF3-884F-257EE35BD7E0}" destId="{DB13A44C-0AF9-41FC-AF70-BF42499118CD}" srcOrd="0" destOrd="0" parTransId="{1765BD62-A787-4C94-94AB-210C78939114}" sibTransId="{4209F50B-900B-46D7-B297-23F361BBBB61}"/>
    <dgm:cxn modelId="{8F9F8F0D-2114-4888-8004-F5A4D0087C6C}" type="presOf" srcId="{4BB0B6E6-A923-4DEE-9114-DD4615A12373}" destId="{15F17750-5B5C-4F7A-BA83-4C27C7C0621A}" srcOrd="0" destOrd="6" presId="urn:microsoft.com/office/officeart/2005/8/layout/hList1"/>
    <dgm:cxn modelId="{80C8185D-736D-4E58-8C52-DCD4213062A2}" type="presOf" srcId="{00C8E353-51E7-459A-9B07-190365F737E1}" destId="{15F17750-5B5C-4F7A-BA83-4C27C7C0621A}" srcOrd="0" destOrd="2" presId="urn:microsoft.com/office/officeart/2005/8/layout/hList1"/>
    <dgm:cxn modelId="{A7392797-3A84-4B23-9683-AAB032BAA9E5}" type="presOf" srcId="{FE668251-53DD-4AF3-884F-257EE35BD7E0}" destId="{21D1427A-8886-4388-8212-F8A85E65538A}" srcOrd="0" destOrd="0" presId="urn:microsoft.com/office/officeart/2005/8/layout/hList1"/>
    <dgm:cxn modelId="{A2F5C163-C4E9-4632-8DBF-B1BFCF0ED3A6}" type="presOf" srcId="{F111464E-AA50-4909-B6CE-A5D64A649CCE}" destId="{15F17750-5B5C-4F7A-BA83-4C27C7C0621A}" srcOrd="0" destOrd="5" presId="urn:microsoft.com/office/officeart/2005/8/layout/hList1"/>
    <dgm:cxn modelId="{3F1ADE32-AB30-421C-B8A9-973F6D9234CC}" type="presParOf" srcId="{21D1427A-8886-4388-8212-F8A85E65538A}" destId="{59ACECE8-0DA7-4B70-8A74-1484E751317B}" srcOrd="0" destOrd="0" presId="urn:microsoft.com/office/officeart/2005/8/layout/hList1"/>
    <dgm:cxn modelId="{0FA77451-E4D4-4787-943E-92066DF85D4D}" type="presParOf" srcId="{59ACECE8-0DA7-4B70-8A74-1484E751317B}" destId="{A94F5DCF-B139-444B-8131-5F886A51C026}" srcOrd="0" destOrd="0" presId="urn:microsoft.com/office/officeart/2005/8/layout/hList1"/>
    <dgm:cxn modelId="{10E743CB-F142-40EA-9DAD-07254ABE873D}" type="presParOf" srcId="{59ACECE8-0DA7-4B70-8A74-1484E751317B}" destId="{15F17750-5B5C-4F7A-BA83-4C27C7C0621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5330AD-4CD8-4AE1-9EA6-E41CBA9FA57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C3F391C-5145-484A-9518-73F8689B5230}">
      <dgm:prSet phldrT="[Tekst]"/>
      <dgm:spPr>
        <a:xfrm>
          <a:off x="0" y="158873"/>
          <a:ext cx="8229600" cy="662400"/>
        </a:xfrm>
        <a:prstGeom prst="rect">
          <a:avLst/>
        </a:prstGeom>
        <a:solidFill>
          <a:srgbClr val="00B050"/>
        </a:solidFill>
        <a:ln w="25400" cap="flat" cmpd="sng" algn="ctr">
          <a:solidFill>
            <a:srgbClr val="DBF5F9">
              <a:lumMod val="25000"/>
            </a:srgbClr>
          </a:solidFill>
          <a:prstDash val="solid"/>
        </a:ln>
        <a:effectLst/>
      </dgm:spPr>
      <dgm:t>
        <a:bodyPr/>
        <a:lstStyle/>
        <a:p>
          <a:r>
            <a:rPr lang="pl-PL" dirty="0" smtClean="0">
              <a:solidFill>
                <a:sysClr val="window" lastClr="FFFFFF"/>
              </a:solidFill>
              <a:latin typeface="Constantia"/>
              <a:ea typeface="+mn-ea"/>
              <a:cs typeface="+mn-cs"/>
            </a:rPr>
            <a:t>Informacje ogólne</a:t>
          </a:r>
          <a:endParaRPr lang="pl-PL" dirty="0">
            <a:solidFill>
              <a:sysClr val="window" lastClr="FFFFFF"/>
            </a:solidFill>
            <a:latin typeface="Constantia"/>
            <a:ea typeface="+mn-ea"/>
            <a:cs typeface="+mn-cs"/>
          </a:endParaRPr>
        </a:p>
      </dgm:t>
    </dgm:pt>
    <dgm:pt modelId="{17EF18D2-CD04-4036-A364-7494FAE1A75A}" type="parTrans" cxnId="{E1916687-28B2-4CDF-A1F8-24E238D2767F}">
      <dgm:prSet/>
      <dgm:spPr/>
      <dgm:t>
        <a:bodyPr/>
        <a:lstStyle/>
        <a:p>
          <a:endParaRPr lang="pl-PL"/>
        </a:p>
      </dgm:t>
    </dgm:pt>
    <dgm:pt modelId="{2EB7A986-D773-4AD5-8193-816E1A082D73}" type="sibTrans" cxnId="{E1916687-28B2-4CDF-A1F8-24E238D2767F}">
      <dgm:prSet/>
      <dgm:spPr/>
      <dgm:t>
        <a:bodyPr/>
        <a:lstStyle/>
        <a:p>
          <a:endParaRPr lang="pl-PL"/>
        </a:p>
      </dgm:t>
    </dgm:pt>
    <dgm:pt modelId="{EDA7E5B0-0F18-462C-907F-FC6D7F2FE452}">
      <dgm:prSet phldrT="[Tekst]"/>
      <dgm:spPr>
        <a:xfrm>
          <a:off x="0" y="821273"/>
          <a:ext cx="8229600" cy="3409289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rgbClr val="0F6FC6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l-P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  <a:ea typeface="+mn-ea"/>
              <a:cs typeface="+mn-cs"/>
            </a:rPr>
            <a:t>Projekty finansowane w ramach Europejskiego Funduszu Społecznego;</a:t>
          </a:r>
          <a:endParaRPr lang="pl-P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nstantia"/>
            <a:ea typeface="+mn-ea"/>
            <a:cs typeface="+mn-cs"/>
          </a:endParaRPr>
        </a:p>
      </dgm:t>
    </dgm:pt>
    <dgm:pt modelId="{91618EF0-A4BE-48C7-9BE8-D81DD624415F}" type="parTrans" cxnId="{851C170B-282C-41F6-B75D-43871E699AF4}">
      <dgm:prSet/>
      <dgm:spPr/>
      <dgm:t>
        <a:bodyPr/>
        <a:lstStyle/>
        <a:p>
          <a:endParaRPr lang="pl-PL"/>
        </a:p>
      </dgm:t>
    </dgm:pt>
    <dgm:pt modelId="{790C349A-780E-4D68-8109-20011655778F}" type="sibTrans" cxnId="{851C170B-282C-41F6-B75D-43871E699AF4}">
      <dgm:prSet/>
      <dgm:spPr/>
      <dgm:t>
        <a:bodyPr/>
        <a:lstStyle/>
        <a:p>
          <a:endParaRPr lang="pl-PL"/>
        </a:p>
      </dgm:t>
    </dgm:pt>
    <dgm:pt modelId="{F7EE3049-FA12-4711-9D7F-1E1E05650FCE}">
      <dgm:prSet/>
      <dgm:spPr>
        <a:xfrm>
          <a:off x="0" y="821273"/>
          <a:ext cx="8229600" cy="3409289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rgbClr val="0F6FC6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l-P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  <a:ea typeface="+mn-ea"/>
              <a:cs typeface="+mn-cs"/>
            </a:rPr>
            <a:t>Realizacja projektów wpisujących się w LSR dla danego obszaru;</a:t>
          </a:r>
        </a:p>
      </dgm:t>
    </dgm:pt>
    <dgm:pt modelId="{625EB50D-8EBC-43FB-AC40-995AC15B77FA}" type="parTrans" cxnId="{4E4B72A5-2523-47BB-B931-9ABAEB0F387A}">
      <dgm:prSet/>
      <dgm:spPr/>
      <dgm:t>
        <a:bodyPr/>
        <a:lstStyle/>
        <a:p>
          <a:endParaRPr lang="pl-PL"/>
        </a:p>
      </dgm:t>
    </dgm:pt>
    <dgm:pt modelId="{FB7C9A08-7A5D-49E5-AC1B-BFF16DDA1FF3}" type="sibTrans" cxnId="{4E4B72A5-2523-47BB-B931-9ABAEB0F387A}">
      <dgm:prSet/>
      <dgm:spPr/>
      <dgm:t>
        <a:bodyPr/>
        <a:lstStyle/>
        <a:p>
          <a:endParaRPr lang="pl-PL"/>
        </a:p>
      </dgm:t>
    </dgm:pt>
    <dgm:pt modelId="{4A08AE63-952C-4462-99B4-F4324898828F}">
      <dgm:prSet/>
      <dgm:spPr>
        <a:xfrm>
          <a:off x="0" y="821273"/>
          <a:ext cx="8229600" cy="3409289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rgbClr val="0F6FC6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l-P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  <a:ea typeface="+mn-ea"/>
              <a:cs typeface="+mn-cs"/>
            </a:rPr>
            <a:t>Maksymalna wartość wydatków kwalifikowalnych:                  </a:t>
          </a:r>
          <a:r>
            <a:rPr lang="pl-PL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  <a:ea typeface="+mn-ea"/>
              <a:cs typeface="+mn-cs"/>
            </a:rPr>
            <a:t>500 000 PLN </a:t>
          </a:r>
          <a:r>
            <a:rPr lang="pl-P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  <a:ea typeface="+mn-ea"/>
              <a:cs typeface="+mn-cs"/>
            </a:rPr>
            <a:t>(z wyłączeniem projektów grantowych i zakresu ekonomii społecznej);</a:t>
          </a:r>
        </a:p>
      </dgm:t>
    </dgm:pt>
    <dgm:pt modelId="{A53D0286-A6B6-47D8-A6AD-56F1016075E7}" type="parTrans" cxnId="{BD7AEF9C-A2A8-45C7-BFC8-230C2CA1D5DB}">
      <dgm:prSet/>
      <dgm:spPr/>
      <dgm:t>
        <a:bodyPr/>
        <a:lstStyle/>
        <a:p>
          <a:endParaRPr lang="pl-PL"/>
        </a:p>
      </dgm:t>
    </dgm:pt>
    <dgm:pt modelId="{198068A5-0EC3-4DC3-A5B7-FD2B6892A843}" type="sibTrans" cxnId="{BD7AEF9C-A2A8-45C7-BFC8-230C2CA1D5DB}">
      <dgm:prSet/>
      <dgm:spPr/>
      <dgm:t>
        <a:bodyPr/>
        <a:lstStyle/>
        <a:p>
          <a:endParaRPr lang="pl-PL"/>
        </a:p>
      </dgm:t>
    </dgm:pt>
    <dgm:pt modelId="{DCFB47D0-6A1A-49CC-912E-19962882C69A}">
      <dgm:prSet/>
      <dgm:spPr>
        <a:xfrm>
          <a:off x="0" y="821273"/>
          <a:ext cx="8229600" cy="3409289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rgbClr val="0F6FC6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l-P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  <a:ea typeface="+mn-ea"/>
              <a:cs typeface="+mn-cs"/>
            </a:rPr>
            <a:t>Maksymalny poziom dofinansowania – </a:t>
          </a:r>
          <a:r>
            <a:rPr lang="pl-PL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  <a:ea typeface="+mn-ea"/>
              <a:cs typeface="+mn-cs"/>
            </a:rPr>
            <a:t>95%</a:t>
          </a:r>
          <a:r>
            <a:rPr lang="pl-P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  <a:ea typeface="+mn-ea"/>
              <a:cs typeface="+mn-cs"/>
            </a:rPr>
            <a:t>, ostateczny poziom zostanie podany w ogłoszeniu o konkursie;</a:t>
          </a:r>
        </a:p>
      </dgm:t>
    </dgm:pt>
    <dgm:pt modelId="{60EFCE86-E0D8-452D-8F37-53E95738DC51}" type="parTrans" cxnId="{B5BF2BD3-3BD2-4C1E-A235-C9C1AB6E2AD6}">
      <dgm:prSet/>
      <dgm:spPr/>
      <dgm:t>
        <a:bodyPr/>
        <a:lstStyle/>
        <a:p>
          <a:endParaRPr lang="pl-PL"/>
        </a:p>
      </dgm:t>
    </dgm:pt>
    <dgm:pt modelId="{5FB2CF44-DADE-4EB6-A5C6-3F348B99371D}" type="sibTrans" cxnId="{B5BF2BD3-3BD2-4C1E-A235-C9C1AB6E2AD6}">
      <dgm:prSet/>
      <dgm:spPr/>
      <dgm:t>
        <a:bodyPr/>
        <a:lstStyle/>
        <a:p>
          <a:endParaRPr lang="pl-PL"/>
        </a:p>
      </dgm:t>
    </dgm:pt>
    <dgm:pt modelId="{58D4E7C6-B0A1-49AC-965A-846BA770155B}">
      <dgm:prSet/>
      <dgm:spPr>
        <a:xfrm>
          <a:off x="0" y="821273"/>
          <a:ext cx="8229600" cy="3409289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rgbClr val="0F6FC6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l-P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  <a:ea typeface="+mn-ea"/>
              <a:cs typeface="+mn-cs"/>
            </a:rPr>
            <a:t>Minimalny wkład własny – </a:t>
          </a:r>
          <a:r>
            <a:rPr lang="pl-PL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  <a:ea typeface="+mn-ea"/>
              <a:cs typeface="+mn-cs"/>
            </a:rPr>
            <a:t>5%</a:t>
          </a:r>
          <a:r>
            <a:rPr lang="pl-P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  <a:ea typeface="+mn-ea"/>
              <a:cs typeface="+mn-cs"/>
            </a:rPr>
            <a:t>.</a:t>
          </a:r>
        </a:p>
      </dgm:t>
    </dgm:pt>
    <dgm:pt modelId="{EF76FF68-976F-437E-95AB-BBA26ED35A57}" type="parTrans" cxnId="{D483920B-BF86-4A75-B0C7-AD3D79ED5455}">
      <dgm:prSet/>
      <dgm:spPr/>
      <dgm:t>
        <a:bodyPr/>
        <a:lstStyle/>
        <a:p>
          <a:endParaRPr lang="pl-PL"/>
        </a:p>
      </dgm:t>
    </dgm:pt>
    <dgm:pt modelId="{347DD816-1C78-45FC-9A03-D15AE3B9BE5A}" type="sibTrans" cxnId="{D483920B-BF86-4A75-B0C7-AD3D79ED5455}">
      <dgm:prSet/>
      <dgm:spPr/>
      <dgm:t>
        <a:bodyPr/>
        <a:lstStyle/>
        <a:p>
          <a:endParaRPr lang="pl-PL"/>
        </a:p>
      </dgm:t>
    </dgm:pt>
    <dgm:pt modelId="{BA7C6E8F-793F-46DA-8D89-3E0DE7F9EB06}" type="pres">
      <dgm:prSet presAssocID="{445330AD-4CD8-4AE1-9EA6-E41CBA9FA5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E6E05E3-9365-4C40-8802-8767203DE09D}" type="pres">
      <dgm:prSet presAssocID="{7C3F391C-5145-484A-9518-73F8689B5230}" presName="composite" presStyleCnt="0"/>
      <dgm:spPr/>
    </dgm:pt>
    <dgm:pt modelId="{0A813AD0-BFAA-46AD-8DB4-F6393E8AD177}" type="pres">
      <dgm:prSet presAssocID="{7C3F391C-5145-484A-9518-73F8689B5230}" presName="parTx" presStyleLbl="alignNode1" presStyleIdx="0" presStyleCnt="1" custLinFactNeighborX="300" custLinFactNeighborY="12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EA013DD-D5CB-45A4-B806-2C6AF26CDE5C}" type="pres">
      <dgm:prSet presAssocID="{7C3F391C-5145-484A-9518-73F8689B5230}" presName="desTx" presStyleLbl="alignAccFollowNode1" presStyleIdx="0" presStyleCnt="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</dgm:ptLst>
  <dgm:cxnLst>
    <dgm:cxn modelId="{E5AF4F1C-6D9E-4AE3-ADF3-B998168C780E}" type="presOf" srcId="{445330AD-4CD8-4AE1-9EA6-E41CBA9FA57B}" destId="{BA7C6E8F-793F-46DA-8D89-3E0DE7F9EB06}" srcOrd="0" destOrd="0" presId="urn:microsoft.com/office/officeart/2005/8/layout/hList1"/>
    <dgm:cxn modelId="{334F06E6-AF54-4776-B583-8D88C0A9006D}" type="presOf" srcId="{F7EE3049-FA12-4711-9D7F-1E1E05650FCE}" destId="{FEA013DD-D5CB-45A4-B806-2C6AF26CDE5C}" srcOrd="0" destOrd="1" presId="urn:microsoft.com/office/officeart/2005/8/layout/hList1"/>
    <dgm:cxn modelId="{E1916687-28B2-4CDF-A1F8-24E238D2767F}" srcId="{445330AD-4CD8-4AE1-9EA6-E41CBA9FA57B}" destId="{7C3F391C-5145-484A-9518-73F8689B5230}" srcOrd="0" destOrd="0" parTransId="{17EF18D2-CD04-4036-A364-7494FAE1A75A}" sibTransId="{2EB7A986-D773-4AD5-8193-816E1A082D73}"/>
    <dgm:cxn modelId="{851C170B-282C-41F6-B75D-43871E699AF4}" srcId="{7C3F391C-5145-484A-9518-73F8689B5230}" destId="{EDA7E5B0-0F18-462C-907F-FC6D7F2FE452}" srcOrd="0" destOrd="0" parTransId="{91618EF0-A4BE-48C7-9BE8-D81DD624415F}" sibTransId="{790C349A-780E-4D68-8109-20011655778F}"/>
    <dgm:cxn modelId="{B5BF2BD3-3BD2-4C1E-A235-C9C1AB6E2AD6}" srcId="{7C3F391C-5145-484A-9518-73F8689B5230}" destId="{DCFB47D0-6A1A-49CC-912E-19962882C69A}" srcOrd="3" destOrd="0" parTransId="{60EFCE86-E0D8-452D-8F37-53E95738DC51}" sibTransId="{5FB2CF44-DADE-4EB6-A5C6-3F348B99371D}"/>
    <dgm:cxn modelId="{D483920B-BF86-4A75-B0C7-AD3D79ED5455}" srcId="{7C3F391C-5145-484A-9518-73F8689B5230}" destId="{58D4E7C6-B0A1-49AC-965A-846BA770155B}" srcOrd="4" destOrd="0" parTransId="{EF76FF68-976F-437E-95AB-BBA26ED35A57}" sibTransId="{347DD816-1C78-45FC-9A03-D15AE3B9BE5A}"/>
    <dgm:cxn modelId="{4E4B72A5-2523-47BB-B931-9ABAEB0F387A}" srcId="{7C3F391C-5145-484A-9518-73F8689B5230}" destId="{F7EE3049-FA12-4711-9D7F-1E1E05650FCE}" srcOrd="1" destOrd="0" parTransId="{625EB50D-8EBC-43FB-AC40-995AC15B77FA}" sibTransId="{FB7C9A08-7A5D-49E5-AC1B-BFF16DDA1FF3}"/>
    <dgm:cxn modelId="{39244FA7-573B-493B-A8F5-33241D201B4D}" type="presOf" srcId="{DCFB47D0-6A1A-49CC-912E-19962882C69A}" destId="{FEA013DD-D5CB-45A4-B806-2C6AF26CDE5C}" srcOrd="0" destOrd="3" presId="urn:microsoft.com/office/officeart/2005/8/layout/hList1"/>
    <dgm:cxn modelId="{2CED0ABF-F484-4947-B343-7695AA0EF471}" type="presOf" srcId="{4A08AE63-952C-4462-99B4-F4324898828F}" destId="{FEA013DD-D5CB-45A4-B806-2C6AF26CDE5C}" srcOrd="0" destOrd="2" presId="urn:microsoft.com/office/officeart/2005/8/layout/hList1"/>
    <dgm:cxn modelId="{61E0A0CE-82E7-4005-890F-FDE15CB5F97E}" type="presOf" srcId="{7C3F391C-5145-484A-9518-73F8689B5230}" destId="{0A813AD0-BFAA-46AD-8DB4-F6393E8AD177}" srcOrd="0" destOrd="0" presId="urn:microsoft.com/office/officeart/2005/8/layout/hList1"/>
    <dgm:cxn modelId="{BD7AEF9C-A2A8-45C7-BFC8-230C2CA1D5DB}" srcId="{7C3F391C-5145-484A-9518-73F8689B5230}" destId="{4A08AE63-952C-4462-99B4-F4324898828F}" srcOrd="2" destOrd="0" parTransId="{A53D0286-A6B6-47D8-A6AD-56F1016075E7}" sibTransId="{198068A5-0EC3-4DC3-A5B7-FD2B6892A843}"/>
    <dgm:cxn modelId="{AB7A64EA-9A44-4604-BB9A-D80BAB58F899}" type="presOf" srcId="{58D4E7C6-B0A1-49AC-965A-846BA770155B}" destId="{FEA013DD-D5CB-45A4-B806-2C6AF26CDE5C}" srcOrd="0" destOrd="4" presId="urn:microsoft.com/office/officeart/2005/8/layout/hList1"/>
    <dgm:cxn modelId="{BEF5866F-4657-48AF-BFF9-D0D00EE97F2E}" type="presOf" srcId="{EDA7E5B0-0F18-462C-907F-FC6D7F2FE452}" destId="{FEA013DD-D5CB-45A4-B806-2C6AF26CDE5C}" srcOrd="0" destOrd="0" presId="urn:microsoft.com/office/officeart/2005/8/layout/hList1"/>
    <dgm:cxn modelId="{8F25633D-A87A-4B9E-8B5F-63A2D24701ED}" type="presParOf" srcId="{BA7C6E8F-793F-46DA-8D89-3E0DE7F9EB06}" destId="{9E6E05E3-9365-4C40-8802-8767203DE09D}" srcOrd="0" destOrd="0" presId="urn:microsoft.com/office/officeart/2005/8/layout/hList1"/>
    <dgm:cxn modelId="{CBA61E6E-5380-493F-A034-39DA027F6CBB}" type="presParOf" srcId="{9E6E05E3-9365-4C40-8802-8767203DE09D}" destId="{0A813AD0-BFAA-46AD-8DB4-F6393E8AD177}" srcOrd="0" destOrd="0" presId="urn:microsoft.com/office/officeart/2005/8/layout/hList1"/>
    <dgm:cxn modelId="{65AD4917-0025-441E-B2A7-C8B08ADB8B86}" type="presParOf" srcId="{9E6E05E3-9365-4C40-8802-8767203DE09D}" destId="{FEA013DD-D5CB-45A4-B806-2C6AF26CDE5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5330AD-4CD8-4AE1-9EA6-E41CBA9FA57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C3F391C-5145-484A-9518-73F8689B5230}">
      <dgm:prSet phldrT="[Tekst]"/>
      <dgm:spPr>
        <a:solidFill>
          <a:srgbClr val="00B050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pl-PL" dirty="0" smtClean="0"/>
            <a:t>Zakres tematyczny projektów (w zależności od zapisów w danej LSR), m. in.:</a:t>
          </a:r>
          <a:endParaRPr lang="pl-PL" dirty="0"/>
        </a:p>
      </dgm:t>
    </dgm:pt>
    <dgm:pt modelId="{17EF18D2-CD04-4036-A364-7494FAE1A75A}" type="parTrans" cxnId="{E1916687-28B2-4CDF-A1F8-24E238D2767F}">
      <dgm:prSet/>
      <dgm:spPr/>
      <dgm:t>
        <a:bodyPr/>
        <a:lstStyle/>
        <a:p>
          <a:endParaRPr lang="pl-PL"/>
        </a:p>
      </dgm:t>
    </dgm:pt>
    <dgm:pt modelId="{2EB7A986-D773-4AD5-8193-816E1A082D73}" type="sibTrans" cxnId="{E1916687-28B2-4CDF-A1F8-24E238D2767F}">
      <dgm:prSet/>
      <dgm:spPr/>
      <dgm:t>
        <a:bodyPr/>
        <a:lstStyle/>
        <a:p>
          <a:endParaRPr lang="pl-PL"/>
        </a:p>
      </dgm:t>
    </dgm:pt>
    <dgm:pt modelId="{EDA7E5B0-0F18-462C-907F-FC6D7F2FE452}">
      <dgm:prSet phldrT="[Teks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b="1" dirty="0" smtClean="0"/>
            <a:t>Programy podnoszące aktywność i mobilność zawodową oraz zdolności do zatrudnienia grupy osób biernych zawodowo, obejmujące m.in.: </a:t>
          </a:r>
          <a:r>
            <a:rPr lang="pl-PL" dirty="0" smtClean="0"/>
            <a:t>wsparcie psychologiczno-doradcze, poradnictwo zawodowe, staże, praktyki zawodowe;</a:t>
          </a:r>
          <a:endParaRPr lang="pl-PL" dirty="0"/>
        </a:p>
      </dgm:t>
    </dgm:pt>
    <dgm:pt modelId="{91618EF0-A4BE-48C7-9BE8-D81DD624415F}" type="parTrans" cxnId="{851C170B-282C-41F6-B75D-43871E699AF4}">
      <dgm:prSet/>
      <dgm:spPr/>
      <dgm:t>
        <a:bodyPr/>
        <a:lstStyle/>
        <a:p>
          <a:endParaRPr lang="pl-PL"/>
        </a:p>
      </dgm:t>
    </dgm:pt>
    <dgm:pt modelId="{790C349A-780E-4D68-8109-20011655778F}" type="sibTrans" cxnId="{851C170B-282C-41F6-B75D-43871E699AF4}">
      <dgm:prSet/>
      <dgm:spPr/>
      <dgm:t>
        <a:bodyPr/>
        <a:lstStyle/>
        <a:p>
          <a:endParaRPr lang="pl-PL"/>
        </a:p>
      </dgm:t>
    </dgm:pt>
    <dgm:pt modelId="{ED3A2CF7-83E2-4495-8535-22EF8D02836D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b="1" dirty="0" smtClean="0"/>
            <a:t>Organizacja opieki nad dziećmi do lat 3 w formach pozainstytucjonalnych (opiekun dzienny);</a:t>
          </a:r>
        </a:p>
      </dgm:t>
    </dgm:pt>
    <dgm:pt modelId="{2E83F688-8D6D-4985-B9A3-4E0C28AB5982}" type="parTrans" cxnId="{2FEB0FBD-AFBB-48A2-8A2B-E5BD42B28F7C}">
      <dgm:prSet/>
      <dgm:spPr/>
      <dgm:t>
        <a:bodyPr/>
        <a:lstStyle/>
        <a:p>
          <a:endParaRPr lang="pl-PL"/>
        </a:p>
      </dgm:t>
    </dgm:pt>
    <dgm:pt modelId="{67DB17BA-D808-4248-B0A2-2D5DE2323631}" type="sibTrans" cxnId="{2FEB0FBD-AFBB-48A2-8A2B-E5BD42B28F7C}">
      <dgm:prSet/>
      <dgm:spPr/>
      <dgm:t>
        <a:bodyPr/>
        <a:lstStyle/>
        <a:p>
          <a:endParaRPr lang="pl-PL"/>
        </a:p>
      </dgm:t>
    </dgm:pt>
    <dgm:pt modelId="{F53FEC42-7FB8-40D7-BE97-98D84A93BF94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b="1" dirty="0" smtClean="0"/>
            <a:t>Zapewnienie większej dostępności wysokiej jakości edukacji przedszkolnej                w szczególności poprzez m.in. </a:t>
          </a:r>
          <a:r>
            <a:rPr lang="pl-PL" dirty="0" smtClean="0"/>
            <a:t>tworzenie nowych miejsc wychowania przedszkolnego wyłącznie dla dzieci z </a:t>
          </a:r>
          <a:r>
            <a:rPr lang="pl-PL" dirty="0" err="1" smtClean="0"/>
            <a:t>niepełnosprawnościami</a:t>
          </a:r>
          <a:r>
            <a:rPr lang="pl-PL" dirty="0" smtClean="0"/>
            <a:t>; dostosowanie istniejących miejsc wychowania przedszkolnego do potrzeb dzieci z </a:t>
          </a:r>
          <a:r>
            <a:rPr lang="pl-PL" dirty="0" err="1" smtClean="0"/>
            <a:t>niepełnosprawnościami</a:t>
          </a:r>
          <a:r>
            <a:rPr lang="pl-PL" dirty="0" smtClean="0"/>
            <a:t>; rozszerzenie oferty ośrodka wychowania o dodatkowe zajęcia; doskonalenie umiejętności i kompetencji zawodowych nauczycieli;</a:t>
          </a:r>
          <a:endParaRPr lang="pl-PL" b="1" dirty="0" smtClean="0"/>
        </a:p>
      </dgm:t>
    </dgm:pt>
    <dgm:pt modelId="{21807898-B90E-44FE-89DC-E8314A0A089C}" type="parTrans" cxnId="{7FFCBDF0-7269-4C78-85EC-ED45B0E46485}">
      <dgm:prSet/>
      <dgm:spPr/>
      <dgm:t>
        <a:bodyPr/>
        <a:lstStyle/>
        <a:p>
          <a:endParaRPr lang="pl-PL"/>
        </a:p>
      </dgm:t>
    </dgm:pt>
    <dgm:pt modelId="{29E6A472-2D1C-48C0-8BC0-2A30798CE3E4}" type="sibTrans" cxnId="{7FFCBDF0-7269-4C78-85EC-ED45B0E46485}">
      <dgm:prSet/>
      <dgm:spPr/>
      <dgm:t>
        <a:bodyPr/>
        <a:lstStyle/>
        <a:p>
          <a:endParaRPr lang="pl-PL"/>
        </a:p>
      </dgm:t>
    </dgm:pt>
    <dgm:pt modelId="{BA7C6E8F-793F-46DA-8D89-3E0DE7F9EB06}" type="pres">
      <dgm:prSet presAssocID="{445330AD-4CD8-4AE1-9EA6-E41CBA9FA5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E6E05E3-9365-4C40-8802-8767203DE09D}" type="pres">
      <dgm:prSet presAssocID="{7C3F391C-5145-484A-9518-73F8689B5230}" presName="composite" presStyleCnt="0"/>
      <dgm:spPr/>
    </dgm:pt>
    <dgm:pt modelId="{0A813AD0-BFAA-46AD-8DB4-F6393E8AD177}" type="pres">
      <dgm:prSet presAssocID="{7C3F391C-5145-484A-9518-73F8689B5230}" presName="parTx" presStyleLbl="alignNode1" presStyleIdx="0" presStyleCnt="1" custLinFactNeighborX="-111" custLinFactNeighborY="7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EA013DD-D5CB-45A4-B806-2C6AF26CDE5C}" type="pres">
      <dgm:prSet presAssocID="{7C3F391C-5145-484A-9518-73F8689B5230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1916687-28B2-4CDF-A1F8-24E238D2767F}" srcId="{445330AD-4CD8-4AE1-9EA6-E41CBA9FA57B}" destId="{7C3F391C-5145-484A-9518-73F8689B5230}" srcOrd="0" destOrd="0" parTransId="{17EF18D2-CD04-4036-A364-7494FAE1A75A}" sibTransId="{2EB7A986-D773-4AD5-8193-816E1A082D73}"/>
    <dgm:cxn modelId="{F6474B61-FAD2-4E3D-B1A1-CB5FD2EF004E}" type="presOf" srcId="{EDA7E5B0-0F18-462C-907F-FC6D7F2FE452}" destId="{FEA013DD-D5CB-45A4-B806-2C6AF26CDE5C}" srcOrd="0" destOrd="0" presId="urn:microsoft.com/office/officeart/2005/8/layout/hList1"/>
    <dgm:cxn modelId="{851C170B-282C-41F6-B75D-43871E699AF4}" srcId="{7C3F391C-5145-484A-9518-73F8689B5230}" destId="{EDA7E5B0-0F18-462C-907F-FC6D7F2FE452}" srcOrd="0" destOrd="0" parTransId="{91618EF0-A4BE-48C7-9BE8-D81DD624415F}" sibTransId="{790C349A-780E-4D68-8109-20011655778F}"/>
    <dgm:cxn modelId="{3646763C-B1AB-4523-80F2-38EE1583EE60}" type="presOf" srcId="{445330AD-4CD8-4AE1-9EA6-E41CBA9FA57B}" destId="{BA7C6E8F-793F-46DA-8D89-3E0DE7F9EB06}" srcOrd="0" destOrd="0" presId="urn:microsoft.com/office/officeart/2005/8/layout/hList1"/>
    <dgm:cxn modelId="{4AD981C0-0B63-432B-90B9-F1216770ED4C}" type="presOf" srcId="{F53FEC42-7FB8-40D7-BE97-98D84A93BF94}" destId="{FEA013DD-D5CB-45A4-B806-2C6AF26CDE5C}" srcOrd="0" destOrd="2" presId="urn:microsoft.com/office/officeart/2005/8/layout/hList1"/>
    <dgm:cxn modelId="{7FFCBDF0-7269-4C78-85EC-ED45B0E46485}" srcId="{7C3F391C-5145-484A-9518-73F8689B5230}" destId="{F53FEC42-7FB8-40D7-BE97-98D84A93BF94}" srcOrd="2" destOrd="0" parTransId="{21807898-B90E-44FE-89DC-E8314A0A089C}" sibTransId="{29E6A472-2D1C-48C0-8BC0-2A30798CE3E4}"/>
    <dgm:cxn modelId="{161C8A5A-EC44-49B9-90F8-6844EC272D63}" type="presOf" srcId="{ED3A2CF7-83E2-4495-8535-22EF8D02836D}" destId="{FEA013DD-D5CB-45A4-B806-2C6AF26CDE5C}" srcOrd="0" destOrd="1" presId="urn:microsoft.com/office/officeart/2005/8/layout/hList1"/>
    <dgm:cxn modelId="{79A9636C-E0D0-445F-9303-EDE35FBD2FAD}" type="presOf" srcId="{7C3F391C-5145-484A-9518-73F8689B5230}" destId="{0A813AD0-BFAA-46AD-8DB4-F6393E8AD177}" srcOrd="0" destOrd="0" presId="urn:microsoft.com/office/officeart/2005/8/layout/hList1"/>
    <dgm:cxn modelId="{2FEB0FBD-AFBB-48A2-8A2B-E5BD42B28F7C}" srcId="{7C3F391C-5145-484A-9518-73F8689B5230}" destId="{ED3A2CF7-83E2-4495-8535-22EF8D02836D}" srcOrd="1" destOrd="0" parTransId="{2E83F688-8D6D-4985-B9A3-4E0C28AB5982}" sibTransId="{67DB17BA-D808-4248-B0A2-2D5DE2323631}"/>
    <dgm:cxn modelId="{B6E33120-84DD-4962-94E2-3459FF9C09B0}" type="presParOf" srcId="{BA7C6E8F-793F-46DA-8D89-3E0DE7F9EB06}" destId="{9E6E05E3-9365-4C40-8802-8767203DE09D}" srcOrd="0" destOrd="0" presId="urn:microsoft.com/office/officeart/2005/8/layout/hList1"/>
    <dgm:cxn modelId="{18D3FAD4-5E13-4F9C-B273-DA865233EC16}" type="presParOf" srcId="{9E6E05E3-9365-4C40-8802-8767203DE09D}" destId="{0A813AD0-BFAA-46AD-8DB4-F6393E8AD177}" srcOrd="0" destOrd="0" presId="urn:microsoft.com/office/officeart/2005/8/layout/hList1"/>
    <dgm:cxn modelId="{E5CC77CC-C005-4224-B15A-B82A2452A333}" type="presParOf" srcId="{9E6E05E3-9365-4C40-8802-8767203DE09D}" destId="{FEA013DD-D5CB-45A4-B806-2C6AF26CDE5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45330AD-4CD8-4AE1-9EA6-E41CBA9FA57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C3F391C-5145-484A-9518-73F8689B5230}">
      <dgm:prSet phldrT="[Tekst]"/>
      <dgm:spPr>
        <a:solidFill>
          <a:srgbClr val="00B050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pl-PL" dirty="0" smtClean="0"/>
            <a:t>Zakres tematyczny projektów (w zależności od zapisów w danej LSR), m. in.:</a:t>
          </a:r>
          <a:endParaRPr lang="pl-PL" dirty="0"/>
        </a:p>
      </dgm:t>
    </dgm:pt>
    <dgm:pt modelId="{17EF18D2-CD04-4036-A364-7494FAE1A75A}" type="parTrans" cxnId="{E1916687-28B2-4CDF-A1F8-24E238D2767F}">
      <dgm:prSet/>
      <dgm:spPr/>
      <dgm:t>
        <a:bodyPr/>
        <a:lstStyle/>
        <a:p>
          <a:endParaRPr lang="pl-PL"/>
        </a:p>
      </dgm:t>
    </dgm:pt>
    <dgm:pt modelId="{2EB7A986-D773-4AD5-8193-816E1A082D73}" type="sibTrans" cxnId="{E1916687-28B2-4CDF-A1F8-24E238D2767F}">
      <dgm:prSet/>
      <dgm:spPr/>
      <dgm:t>
        <a:bodyPr/>
        <a:lstStyle/>
        <a:p>
          <a:endParaRPr lang="pl-PL"/>
        </a:p>
      </dgm:t>
    </dgm:pt>
    <dgm:pt modelId="{EDA7E5B0-0F18-462C-907F-FC6D7F2FE452}">
      <dgm:prSet phldrT="[Teks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b="1" dirty="0" smtClean="0"/>
            <a:t>Wparcie małych szkół kształcenia ogólnego poprzez m. in. </a:t>
          </a:r>
          <a:r>
            <a:rPr lang="pl-PL" b="0" dirty="0" smtClean="0"/>
            <a:t>w</a:t>
          </a:r>
          <a:r>
            <a:rPr lang="pl-PL" dirty="0" smtClean="0"/>
            <a:t>sparcie na rzecz kształtowania i rozwijania u uczniów lub słuchaczy kompetencji kluczowych (porozumiewania się w językach obcych, matematycznych, podstawowych kompetencji naukowo-technicznych, informatycznych); doskonalenie umiejętności (w szczególności interpersonalnych i społecznych) oraz kompetencji zawodowych nauczycieli w zakresie rozwijania u uczniów kompetencji kluczowych;</a:t>
          </a:r>
          <a:endParaRPr lang="pl-PL" dirty="0"/>
        </a:p>
      </dgm:t>
    </dgm:pt>
    <dgm:pt modelId="{91618EF0-A4BE-48C7-9BE8-D81DD624415F}" type="parTrans" cxnId="{851C170B-282C-41F6-B75D-43871E699AF4}">
      <dgm:prSet/>
      <dgm:spPr/>
      <dgm:t>
        <a:bodyPr/>
        <a:lstStyle/>
        <a:p>
          <a:endParaRPr lang="pl-PL"/>
        </a:p>
      </dgm:t>
    </dgm:pt>
    <dgm:pt modelId="{790C349A-780E-4D68-8109-20011655778F}" type="sibTrans" cxnId="{851C170B-282C-41F6-B75D-43871E699AF4}">
      <dgm:prSet/>
      <dgm:spPr/>
      <dgm:t>
        <a:bodyPr/>
        <a:lstStyle/>
        <a:p>
          <a:endParaRPr lang="pl-PL"/>
        </a:p>
      </dgm:t>
    </dgm:pt>
    <dgm:pt modelId="{97EB86F4-871C-4109-BD2E-883A2C2893CB}">
      <dgm:prSet phldrT="[Teks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b="1" dirty="0" smtClean="0"/>
            <a:t>Programy aktywności lokalnej </a:t>
          </a:r>
          <a:r>
            <a:rPr lang="pl-PL" dirty="0" smtClean="0"/>
            <a:t>– wsparcie skierowane do środowisk zagrożonych ubóstwem lub wykluczeniem społecznym, w szczególności do lokalnych społeczności na obszarach zdegradowanych objętych rewitalizacją odbywające się z wykorzystaniem instrumentów aktywnej integracji;</a:t>
          </a:r>
          <a:endParaRPr lang="pl-PL" dirty="0"/>
        </a:p>
      </dgm:t>
    </dgm:pt>
    <dgm:pt modelId="{A879FB0D-9551-4F1A-A38C-F144D18BEFBB}" type="parTrans" cxnId="{DA458649-616B-4138-8165-C4FF308A49CB}">
      <dgm:prSet/>
      <dgm:spPr/>
      <dgm:t>
        <a:bodyPr/>
        <a:lstStyle/>
        <a:p>
          <a:endParaRPr lang="pl-PL"/>
        </a:p>
      </dgm:t>
    </dgm:pt>
    <dgm:pt modelId="{886ED467-6AAF-458C-A3FF-8BADDF1F53AF}" type="sibTrans" cxnId="{DA458649-616B-4138-8165-C4FF308A49CB}">
      <dgm:prSet/>
      <dgm:spPr/>
      <dgm:t>
        <a:bodyPr/>
        <a:lstStyle/>
        <a:p>
          <a:endParaRPr lang="pl-PL"/>
        </a:p>
      </dgm:t>
    </dgm:pt>
    <dgm:pt modelId="{F008CA0D-C879-49D8-A5DF-8FC5EEC96468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b="1" dirty="0" smtClean="0"/>
            <a:t>Usługi na rzecz wsparcia zatrudnienia i rehabilitacji </a:t>
          </a:r>
          <a:r>
            <a:rPr lang="pl-PL" dirty="0" smtClean="0"/>
            <a:t>zawodowej i społecznej osób z </a:t>
          </a:r>
          <a:r>
            <a:rPr lang="pl-PL" dirty="0" err="1" smtClean="0"/>
            <a:t>niepełnosprawnościami</a:t>
          </a:r>
          <a:r>
            <a:rPr lang="pl-PL" dirty="0" smtClean="0"/>
            <a:t> w ramach ZAZ i WTZ;</a:t>
          </a:r>
        </a:p>
      </dgm:t>
    </dgm:pt>
    <dgm:pt modelId="{CCBE5B26-096F-41D4-B199-2E82D83B8150}" type="parTrans" cxnId="{D46E0E15-156A-41ED-95AE-4A757B1F2779}">
      <dgm:prSet/>
      <dgm:spPr/>
      <dgm:t>
        <a:bodyPr/>
        <a:lstStyle/>
        <a:p>
          <a:endParaRPr lang="pl-PL"/>
        </a:p>
      </dgm:t>
    </dgm:pt>
    <dgm:pt modelId="{998C78D7-01DA-4A98-8BF4-DC268DFA363A}" type="sibTrans" cxnId="{D46E0E15-156A-41ED-95AE-4A757B1F2779}">
      <dgm:prSet/>
      <dgm:spPr/>
      <dgm:t>
        <a:bodyPr/>
        <a:lstStyle/>
        <a:p>
          <a:endParaRPr lang="pl-PL"/>
        </a:p>
      </dgm:t>
    </dgm:pt>
    <dgm:pt modelId="{BA7C6E8F-793F-46DA-8D89-3E0DE7F9EB06}" type="pres">
      <dgm:prSet presAssocID="{445330AD-4CD8-4AE1-9EA6-E41CBA9FA5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E6E05E3-9365-4C40-8802-8767203DE09D}" type="pres">
      <dgm:prSet presAssocID="{7C3F391C-5145-484A-9518-73F8689B5230}" presName="composite" presStyleCnt="0"/>
      <dgm:spPr/>
    </dgm:pt>
    <dgm:pt modelId="{0A813AD0-BFAA-46AD-8DB4-F6393E8AD177}" type="pres">
      <dgm:prSet presAssocID="{7C3F391C-5145-484A-9518-73F8689B5230}" presName="parTx" presStyleLbl="alignNode1" presStyleIdx="0" presStyleCnt="1" custLinFactNeighborX="-111" custLinFactNeighborY="7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EA013DD-D5CB-45A4-B806-2C6AF26CDE5C}" type="pres">
      <dgm:prSet presAssocID="{7C3F391C-5145-484A-9518-73F8689B5230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4D895B2-7903-4615-A333-61B0E99F8576}" type="presOf" srcId="{7C3F391C-5145-484A-9518-73F8689B5230}" destId="{0A813AD0-BFAA-46AD-8DB4-F6393E8AD177}" srcOrd="0" destOrd="0" presId="urn:microsoft.com/office/officeart/2005/8/layout/hList1"/>
    <dgm:cxn modelId="{E1916687-28B2-4CDF-A1F8-24E238D2767F}" srcId="{445330AD-4CD8-4AE1-9EA6-E41CBA9FA57B}" destId="{7C3F391C-5145-484A-9518-73F8689B5230}" srcOrd="0" destOrd="0" parTransId="{17EF18D2-CD04-4036-A364-7494FAE1A75A}" sibTransId="{2EB7A986-D773-4AD5-8193-816E1A082D73}"/>
    <dgm:cxn modelId="{596DADC9-EA51-44B4-9E90-41E7563AFB0E}" type="presOf" srcId="{EDA7E5B0-0F18-462C-907F-FC6D7F2FE452}" destId="{FEA013DD-D5CB-45A4-B806-2C6AF26CDE5C}" srcOrd="0" destOrd="0" presId="urn:microsoft.com/office/officeart/2005/8/layout/hList1"/>
    <dgm:cxn modelId="{4A29FD4B-C0A5-494E-8377-6D30C6F23184}" type="presOf" srcId="{445330AD-4CD8-4AE1-9EA6-E41CBA9FA57B}" destId="{BA7C6E8F-793F-46DA-8D89-3E0DE7F9EB06}" srcOrd="0" destOrd="0" presId="urn:microsoft.com/office/officeart/2005/8/layout/hList1"/>
    <dgm:cxn modelId="{A6E0745F-EF8A-4C1C-840A-81DD5E2D739D}" type="presOf" srcId="{97EB86F4-871C-4109-BD2E-883A2C2893CB}" destId="{FEA013DD-D5CB-45A4-B806-2C6AF26CDE5C}" srcOrd="0" destOrd="1" presId="urn:microsoft.com/office/officeart/2005/8/layout/hList1"/>
    <dgm:cxn modelId="{3EB0A9FB-28F5-4D1A-9448-F3D83C07E3CD}" type="presOf" srcId="{F008CA0D-C879-49D8-A5DF-8FC5EEC96468}" destId="{FEA013DD-D5CB-45A4-B806-2C6AF26CDE5C}" srcOrd="0" destOrd="2" presId="urn:microsoft.com/office/officeart/2005/8/layout/hList1"/>
    <dgm:cxn modelId="{851C170B-282C-41F6-B75D-43871E699AF4}" srcId="{7C3F391C-5145-484A-9518-73F8689B5230}" destId="{EDA7E5B0-0F18-462C-907F-FC6D7F2FE452}" srcOrd="0" destOrd="0" parTransId="{91618EF0-A4BE-48C7-9BE8-D81DD624415F}" sibTransId="{790C349A-780E-4D68-8109-20011655778F}"/>
    <dgm:cxn modelId="{D46E0E15-156A-41ED-95AE-4A757B1F2779}" srcId="{7C3F391C-5145-484A-9518-73F8689B5230}" destId="{F008CA0D-C879-49D8-A5DF-8FC5EEC96468}" srcOrd="2" destOrd="0" parTransId="{CCBE5B26-096F-41D4-B199-2E82D83B8150}" sibTransId="{998C78D7-01DA-4A98-8BF4-DC268DFA363A}"/>
    <dgm:cxn modelId="{DA458649-616B-4138-8165-C4FF308A49CB}" srcId="{7C3F391C-5145-484A-9518-73F8689B5230}" destId="{97EB86F4-871C-4109-BD2E-883A2C2893CB}" srcOrd="1" destOrd="0" parTransId="{A879FB0D-9551-4F1A-A38C-F144D18BEFBB}" sibTransId="{886ED467-6AAF-458C-A3FF-8BADDF1F53AF}"/>
    <dgm:cxn modelId="{943DFEF9-3414-4563-AC1C-77D3C3E23EF6}" type="presParOf" srcId="{BA7C6E8F-793F-46DA-8D89-3E0DE7F9EB06}" destId="{9E6E05E3-9365-4C40-8802-8767203DE09D}" srcOrd="0" destOrd="0" presId="urn:microsoft.com/office/officeart/2005/8/layout/hList1"/>
    <dgm:cxn modelId="{9A8A84EB-2A12-46EE-B3C3-357A660C910C}" type="presParOf" srcId="{9E6E05E3-9365-4C40-8802-8767203DE09D}" destId="{0A813AD0-BFAA-46AD-8DB4-F6393E8AD177}" srcOrd="0" destOrd="0" presId="urn:microsoft.com/office/officeart/2005/8/layout/hList1"/>
    <dgm:cxn modelId="{A49EFDB9-499A-4C7B-A748-95934BE19495}" type="presParOf" srcId="{9E6E05E3-9365-4C40-8802-8767203DE09D}" destId="{FEA013DD-D5CB-45A4-B806-2C6AF26CDE5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hyperlink" Target="loga_kolor.pdf" TargetMode="External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2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13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1175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74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42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-110752"/>
            <a:ext cx="4648200" cy="1155455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753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-110752"/>
            <a:ext cx="4648200" cy="1155455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2658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94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78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36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6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30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18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774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6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37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78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" y="-114299"/>
            <a:ext cx="4660096" cy="1158412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173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" y="-114299"/>
            <a:ext cx="4660096" cy="1158412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340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63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51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7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3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72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53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99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98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3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1296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8780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08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76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18" y="-119582"/>
            <a:ext cx="4237781" cy="105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6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99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33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18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33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52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54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93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67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41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5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0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07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47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07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7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31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70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7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2435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318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3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6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31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10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00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3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6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9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96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27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6" name="Obraz 5">
            <a:hlinkClick r:id="rId3" action="ppaction://hlinkfile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199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199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91" y="-125186"/>
            <a:ext cx="4251174" cy="10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3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89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91" y="-125186"/>
            <a:ext cx="4251174" cy="10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4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91" y="-125186"/>
            <a:ext cx="4251174" cy="10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7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91" y="-125186"/>
            <a:ext cx="4251174" cy="10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3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91" y="-125186"/>
            <a:ext cx="4251174" cy="10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8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91" y="-125186"/>
            <a:ext cx="4251174" cy="10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91" y="-125186"/>
            <a:ext cx="4251174" cy="10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5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91" y="-125186"/>
            <a:ext cx="4251174" cy="10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91" y="-125186"/>
            <a:ext cx="4251174" cy="10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2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08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7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7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23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6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85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9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08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98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61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43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97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25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5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76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470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881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12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391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026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0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693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gpi@wrotapodlasia.pl" TargetMode="External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28650" y="4769708"/>
            <a:ext cx="7886700" cy="1407255"/>
          </a:xfrm>
        </p:spPr>
        <p:txBody>
          <a:bodyPr>
            <a:noAutofit/>
          </a:bodyPr>
          <a:lstStyle/>
          <a:p>
            <a:r>
              <a:rPr lang="pl-P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Rozwój Lokalny Kierowany przez Społeczność </a:t>
            </a:r>
          </a:p>
          <a:p>
            <a:r>
              <a:rPr lang="pl-P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Regionalnym Programie Operacyjnym Województwa Podlaskiego </a:t>
            </a:r>
          </a:p>
          <a:p>
            <a:r>
              <a:rPr lang="pl-P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lata 2014-2020</a:t>
            </a:r>
          </a:p>
          <a:p>
            <a:endParaRPr lang="pl-PL" sz="800" dirty="0"/>
          </a:p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Warszawa – Klaudyn, 3 marca 2016 r. </a:t>
            </a:r>
            <a:endParaRPr lang="pl-PL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76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2137" y="1013254"/>
            <a:ext cx="8420669" cy="1021492"/>
          </a:xfrm>
        </p:spPr>
        <p:txBody>
          <a:bodyPr>
            <a:noAutofit/>
          </a:bodyPr>
          <a:lstStyle/>
          <a:p>
            <a:pPr algn="ctr"/>
            <a:r>
              <a:rPr lang="pl-PL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RPOWP na lata 2014-2020</a:t>
            </a:r>
            <a:br>
              <a:rPr lang="pl-PL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Działanie </a:t>
            </a:r>
            <a:r>
              <a:rPr lang="pl-PL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9.1 Rewitalizacja społeczna i kształtowanie </a:t>
            </a:r>
            <a:br>
              <a:rPr lang="pl-PL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kapitału społecznego </a:t>
            </a:r>
          </a:p>
        </p:txBody>
      </p:sp>
      <p:graphicFrame>
        <p:nvGraphicFramePr>
          <p:cNvPr id="3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771615"/>
              </p:ext>
            </p:extLst>
          </p:nvPr>
        </p:nvGraphicFramePr>
        <p:xfrm>
          <a:off x="457200" y="1960605"/>
          <a:ext cx="8229600" cy="4423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51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2137" y="1103870"/>
            <a:ext cx="8420669" cy="815546"/>
          </a:xfrm>
        </p:spPr>
        <p:txBody>
          <a:bodyPr>
            <a:noAutofit/>
          </a:bodyPr>
          <a:lstStyle/>
          <a:p>
            <a:pPr algn="ctr"/>
            <a:r>
              <a:rPr lang="pl-PL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RPOWP na lata 2014-2020</a:t>
            </a:r>
            <a:br>
              <a:rPr lang="pl-PL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Działanie 9.1 Rewitalizacja społeczna i kształtowanie </a:t>
            </a:r>
            <a:br>
              <a:rPr lang="pl-PL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kapitału społecznego </a:t>
            </a:r>
            <a:endParaRPr lang="pl-PL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703685"/>
              </p:ext>
            </p:extLst>
          </p:nvPr>
        </p:nvGraphicFramePr>
        <p:xfrm>
          <a:off x="457200" y="2034746"/>
          <a:ext cx="8229600" cy="4415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068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2137" y="1120346"/>
            <a:ext cx="8420669" cy="733168"/>
          </a:xfrm>
        </p:spPr>
        <p:txBody>
          <a:bodyPr>
            <a:noAutofit/>
          </a:bodyPr>
          <a:lstStyle/>
          <a:p>
            <a:pPr algn="ctr"/>
            <a:r>
              <a:rPr lang="pl-PL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RPOWP na lata 2014-2020</a:t>
            </a:r>
            <a:br>
              <a:rPr lang="pl-PL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Działanie 9.1 Rewitalizacja społeczna i kształtowanie </a:t>
            </a:r>
            <a:br>
              <a:rPr lang="pl-PL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kapitału społecznego </a:t>
            </a:r>
            <a:endParaRPr lang="pl-PL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736784"/>
              </p:ext>
            </p:extLst>
          </p:nvPr>
        </p:nvGraphicFramePr>
        <p:xfrm>
          <a:off x="308919" y="2067698"/>
          <a:ext cx="8229600" cy="423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153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8364" y="1282534"/>
            <a:ext cx="8707272" cy="67689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3600" b="1" dirty="0" smtClean="0">
                <a:solidFill>
                  <a:schemeClr val="accent2">
                    <a:lumMod val="75000"/>
                  </a:schemeClr>
                </a:solidFill>
              </a:rPr>
              <a:t>Tryb wyboru projektów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pl-PL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pl-PL" sz="3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2541319" y="1900053"/>
            <a:ext cx="5985164" cy="43226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pl-PL" b="1" dirty="0" smtClean="0">
                <a:solidFill>
                  <a:schemeClr val="tx1"/>
                </a:solidFill>
              </a:rPr>
              <a:t>Projekty własne LGD </a:t>
            </a:r>
            <a:r>
              <a:rPr lang="pl-PL" dirty="0" smtClean="0">
                <a:solidFill>
                  <a:schemeClr val="tx1"/>
                </a:solidFill>
              </a:rPr>
              <a:t>– wsparcie może być udzielone pod warunkiem, że nikt inny uprawniony do wsparcia, w terminie 30 dni od dnia zamieszczenia przez LGD na jej stronie internetowej informacji o planowanej realizacji operacji własnej, nie zgłosił LGD zamiaru realizacji takiej operacji</a:t>
            </a:r>
          </a:p>
          <a:p>
            <a:pPr marL="342900" indent="-342900">
              <a:buAutoNum type="arabicPeriod"/>
            </a:pPr>
            <a:r>
              <a:rPr lang="pl-PL" b="1" dirty="0" smtClean="0">
                <a:solidFill>
                  <a:schemeClr val="tx1"/>
                </a:solidFill>
              </a:rPr>
              <a:t>Projekty grantowe </a:t>
            </a:r>
            <a:r>
              <a:rPr lang="pl-PL" dirty="0" smtClean="0">
                <a:solidFill>
                  <a:schemeClr val="tx1"/>
                </a:solidFill>
              </a:rPr>
              <a:t>– podmiotem odpowiedzialnym za wybór grantobiorców i udzielanie grantów jest LGD, będąca beneficjentem projektu grantowego </a:t>
            </a:r>
          </a:p>
          <a:p>
            <a:pPr marL="342900" indent="-342900">
              <a:buAutoNum type="arabicPeriod"/>
            </a:pPr>
            <a:r>
              <a:rPr lang="pl-PL" b="1" dirty="0" smtClean="0">
                <a:solidFill>
                  <a:schemeClr val="tx1"/>
                </a:solidFill>
              </a:rPr>
              <a:t>Pozostałe projekty realizowane przez podmioty inne niż LGD </a:t>
            </a:r>
            <a:r>
              <a:rPr lang="pl-PL" dirty="0" smtClean="0">
                <a:solidFill>
                  <a:schemeClr val="tx1"/>
                </a:solidFill>
              </a:rPr>
              <a:t>– wybierane w trybie konkursowym, podmiotem odpowiedzialnym za ogłoszenie naboru jest LGD, po uzgodnieniu terminu jego ogłoszenia z IZ RPOWP 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629392" y="2078182"/>
            <a:ext cx="1900052" cy="175754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/>
              <a:t>Działanie 8.6</a:t>
            </a:r>
            <a:endParaRPr lang="pl-PL" sz="28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629392" y="4227616"/>
            <a:ext cx="1900052" cy="175754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/>
              <a:t>Działanie 9.1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83717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8364" y="1282534"/>
            <a:ext cx="8707272" cy="67689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3600" b="1" dirty="0" smtClean="0">
                <a:solidFill>
                  <a:schemeClr val="accent2">
                    <a:lumMod val="75000"/>
                  </a:schemeClr>
                </a:solidFill>
              </a:rPr>
              <a:t>Sposób finansowania projektów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pl-PL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pl-PL" sz="3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2541319" y="2327564"/>
            <a:ext cx="5985164" cy="13894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</a:rPr>
              <a:t>Refundacja lub zaliczka</a:t>
            </a: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629392" y="2078182"/>
            <a:ext cx="1900052" cy="175754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/>
              <a:t>Działanie 8.6</a:t>
            </a:r>
            <a:endParaRPr lang="pl-PL" sz="28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629392" y="4227616"/>
            <a:ext cx="1900052" cy="175754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/>
              <a:t>Działanie 9.1</a:t>
            </a:r>
            <a:endParaRPr lang="pl-PL" sz="28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409" y="4414195"/>
            <a:ext cx="5998984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8364" y="1282534"/>
            <a:ext cx="8707272" cy="67689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3600" b="1" dirty="0" smtClean="0">
                <a:solidFill>
                  <a:schemeClr val="accent2">
                    <a:lumMod val="75000"/>
                  </a:schemeClr>
                </a:solidFill>
              </a:rPr>
              <a:t>Przygotowanie do wdrażania RLKS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pl-PL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pl-PL" sz="3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174789"/>
            <a:ext cx="7886700" cy="40612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rgbClr val="00B050"/>
                </a:solidFill>
              </a:rPr>
              <a:t> Zakończenie oceny formalnej LSR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rgbClr val="0070C0"/>
                </a:solidFill>
              </a:rPr>
              <a:t> Początek oceny merytorycznej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Ocena strategii przez Komisję – maj 2016 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smtClean="0">
                <a:solidFill>
                  <a:srgbClr val="C00000"/>
                </a:solidFill>
              </a:rPr>
              <a:t>Ostateczny termin na podpisanie umów                             z beneficjentami – maj 2016 r. </a:t>
            </a:r>
            <a:r>
              <a:rPr lang="pl-PL" sz="1600" b="1" dirty="0" smtClean="0"/>
              <a:t>(Na </a:t>
            </a:r>
            <a:r>
              <a:rPr lang="pl-PL" sz="1600" b="1" dirty="0"/>
              <a:t>7 dni przed  podpisaniem umowy LGD mają obowiązek dostarczyć do UMWP harmonogram planowanych </a:t>
            </a:r>
            <a:r>
              <a:rPr lang="pl-PL" sz="1600" b="1" dirty="0" smtClean="0"/>
              <a:t>konkursów)</a:t>
            </a:r>
            <a:endParaRPr lang="pl-PL" sz="1600" b="1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7030A0"/>
                </a:solidFill>
              </a:rPr>
              <a:t> </a:t>
            </a:r>
            <a:r>
              <a:rPr lang="pl-PL" dirty="0" smtClean="0">
                <a:solidFill>
                  <a:srgbClr val="7030A0"/>
                </a:solidFill>
              </a:rPr>
              <a:t>Pierwsze nabory ogłoszone </a:t>
            </a:r>
            <a:r>
              <a:rPr lang="pl-PL" dirty="0">
                <a:solidFill>
                  <a:srgbClr val="7030A0"/>
                </a:solidFill>
              </a:rPr>
              <a:t>przez LGD </a:t>
            </a:r>
            <a:r>
              <a:rPr lang="pl-PL" dirty="0" smtClean="0">
                <a:solidFill>
                  <a:srgbClr val="7030A0"/>
                </a:solidFill>
              </a:rPr>
              <a:t>–          czerwiec 2016 r.</a:t>
            </a:r>
            <a:endParaRPr lang="pl-PL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27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241" y="2784390"/>
            <a:ext cx="7886700" cy="106268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</a:t>
            </a:r>
            <a:br>
              <a:rPr lang="pl-PL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le tekstowe 4"/>
          <p:cNvSpPr txBox="1"/>
          <p:nvPr/>
        </p:nvSpPr>
        <p:spPr>
          <a:xfrm>
            <a:off x="2563094" y="3315730"/>
            <a:ext cx="4248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pl-PL" b="1" dirty="0" smtClean="0">
                <a:solidFill>
                  <a:srgbClr val="0070C0"/>
                </a:solidFill>
              </a:rPr>
              <a:t>Główny Punkt Informacyjny </a:t>
            </a:r>
            <a:br>
              <a:rPr lang="pl-PL" b="1" dirty="0" smtClean="0">
                <a:solidFill>
                  <a:srgbClr val="0070C0"/>
                </a:solidFill>
              </a:rPr>
            </a:br>
            <a:r>
              <a:rPr lang="pl-PL" b="1" dirty="0" smtClean="0">
                <a:solidFill>
                  <a:srgbClr val="0070C0"/>
                </a:solidFill>
              </a:rPr>
              <a:t>w Białymstoku</a:t>
            </a:r>
            <a:br>
              <a:rPr lang="pl-PL" b="1" dirty="0" smtClean="0">
                <a:solidFill>
                  <a:srgbClr val="0070C0"/>
                </a:solidFill>
              </a:rPr>
            </a:br>
            <a:r>
              <a:rPr lang="pl-PL" dirty="0" smtClean="0">
                <a:solidFill>
                  <a:srgbClr val="0070C0"/>
                </a:solidFill>
              </a:rPr>
              <a:t>ul. Poleska 89</a:t>
            </a:r>
            <a:br>
              <a:rPr lang="pl-PL" dirty="0" smtClean="0">
                <a:solidFill>
                  <a:srgbClr val="0070C0"/>
                </a:solidFill>
              </a:rPr>
            </a:br>
            <a:r>
              <a:rPr lang="pl-PL" dirty="0" smtClean="0">
                <a:solidFill>
                  <a:srgbClr val="0070C0"/>
                </a:solidFill>
              </a:rPr>
              <a:t>15 – 874 Białystok</a:t>
            </a:r>
            <a:br>
              <a:rPr lang="pl-PL" dirty="0" smtClean="0">
                <a:solidFill>
                  <a:srgbClr val="0070C0"/>
                </a:solidFill>
              </a:rPr>
            </a:br>
            <a:r>
              <a:rPr lang="pl-PL" dirty="0" smtClean="0">
                <a:solidFill>
                  <a:srgbClr val="0070C0"/>
                </a:solidFill>
              </a:rPr>
              <a:t>Parter, pok.1-2</a:t>
            </a:r>
          </a:p>
          <a:p>
            <a:pPr lvl="0"/>
            <a:endParaRPr lang="pl-PL" dirty="0" smtClean="0">
              <a:solidFill>
                <a:srgbClr val="0070C0"/>
              </a:solidFill>
            </a:endParaRPr>
          </a:p>
          <a:p>
            <a:pPr lvl="0" algn="ctr"/>
            <a:r>
              <a:rPr lang="pl-PL" dirty="0" smtClean="0">
                <a:solidFill>
                  <a:srgbClr val="0070C0"/>
                </a:solidFill>
              </a:rPr>
              <a:t>8013 0 8013</a:t>
            </a:r>
          </a:p>
          <a:p>
            <a:pPr lvl="0" algn="ctr"/>
            <a:r>
              <a:rPr lang="pl-PL" dirty="0" smtClean="0">
                <a:solidFill>
                  <a:srgbClr val="0070C0"/>
                </a:solidFill>
                <a:hlinkClick r:id="rId2"/>
              </a:rPr>
              <a:t>gpi@wrotapodlasia.pl</a:t>
            </a:r>
            <a:endParaRPr lang="pl-PL" dirty="0" smtClean="0">
              <a:solidFill>
                <a:srgbClr val="0070C0"/>
              </a:solidFill>
            </a:endParaRPr>
          </a:p>
          <a:p>
            <a:pPr lvl="0" algn="ctr"/>
            <a:r>
              <a:rPr lang="pl-PL" dirty="0" smtClean="0">
                <a:solidFill>
                  <a:srgbClr val="0070C0"/>
                </a:solidFill>
              </a:rPr>
              <a:t>www.rpo.wrotapodlasia.pl</a:t>
            </a:r>
          </a:p>
          <a:p>
            <a:endParaRPr lang="pl-P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4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8364" y="1282534"/>
            <a:ext cx="8707272" cy="67689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3600" b="1" dirty="0">
                <a:solidFill>
                  <a:srgbClr val="0070C0"/>
                </a:solidFill>
              </a:rPr>
              <a:t>Nowe instrumenty - Rozwój Lokalny Kierowany przez Społeczność (RLKS)</a:t>
            </a:r>
            <a: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pl-PL" sz="3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232454"/>
            <a:ext cx="7886700" cy="413271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Głównym zamierzeniem RLKS jest </a:t>
            </a:r>
            <a:r>
              <a:rPr lang="pl-PL" b="1" dirty="0"/>
              <a:t>zwiększenie udziału społeczności lokalnych w programowaniu i zarządzaniu rozwojem danego obszaru</a:t>
            </a:r>
            <a:r>
              <a:rPr lang="pl-PL" dirty="0"/>
              <a:t>. </a:t>
            </a:r>
          </a:p>
          <a:p>
            <a:pPr marL="0" indent="0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Stosowanie tego instrumentu w latach 2014 – 2020 jest obowiązkowe w przypadku polityki rolnej, a dobrowolne dla polityki spójności i polityki rybackiej. 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Wsparciem mogą być objęte </a:t>
            </a:r>
            <a:r>
              <a:rPr lang="pl-PL" b="1" dirty="0"/>
              <a:t>obszary</a:t>
            </a:r>
            <a:r>
              <a:rPr lang="pl-PL" dirty="0"/>
              <a:t>, których liczba mieszkańców wynosi od 20 tys. do 150 tys.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8364" y="1046205"/>
            <a:ext cx="8707272" cy="66726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3600" b="1" dirty="0" smtClean="0">
                <a:solidFill>
                  <a:srgbClr val="0070C0"/>
                </a:solidFill>
              </a:rPr>
              <a:t>Rozwój </a:t>
            </a:r>
            <a:r>
              <a:rPr lang="pl-PL" sz="3600" b="1" dirty="0">
                <a:solidFill>
                  <a:srgbClr val="0070C0"/>
                </a:solidFill>
              </a:rPr>
              <a:t>Lokalny Kierowany przez </a:t>
            </a:r>
            <a:r>
              <a:rPr lang="pl-PL" sz="3600" b="1" dirty="0" smtClean="0">
                <a:solidFill>
                  <a:srgbClr val="0070C0"/>
                </a:solidFill>
              </a:rPr>
              <a:t>Społeczność</a:t>
            </a:r>
            <a: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pl-PL" sz="31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Symbol zastępczy zawartośc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720280"/>
              </p:ext>
            </p:extLst>
          </p:nvPr>
        </p:nvGraphicFramePr>
        <p:xfrm>
          <a:off x="475488" y="1408670"/>
          <a:ext cx="8229600" cy="4967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756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2137" y="997528"/>
            <a:ext cx="8420669" cy="665018"/>
          </a:xfrm>
        </p:spPr>
        <p:txBody>
          <a:bodyPr>
            <a:noAutofit/>
          </a:bodyPr>
          <a:lstStyle/>
          <a:p>
            <a:pPr algn="ctr"/>
            <a:r>
              <a:rPr lang="pl-PL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RPOWP na lata 2014-2020</a:t>
            </a:r>
            <a:br>
              <a:rPr lang="pl-PL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Działanie </a:t>
            </a:r>
            <a:r>
              <a:rPr lang="pl-P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8.6 Inwestycje na rzecz rozwoju lokalnego</a:t>
            </a:r>
            <a:endParaRPr lang="pl-PL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457200" y="3112200"/>
            <a:ext cx="8229600" cy="633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6464" tIns="89408" rIns="156464" bIns="8940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200" kern="1200" dirty="0" smtClean="0"/>
              <a:t>Informacje ogólne</a:t>
            </a:r>
            <a:endParaRPr lang="pl-PL" sz="2200" kern="1200" dirty="0"/>
          </a:p>
        </p:txBody>
      </p:sp>
      <p:graphicFrame>
        <p:nvGraphicFramePr>
          <p:cNvPr id="12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941112"/>
              </p:ext>
            </p:extLst>
          </p:nvPr>
        </p:nvGraphicFramePr>
        <p:xfrm>
          <a:off x="477671" y="1662546"/>
          <a:ext cx="8229600" cy="4795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097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2137" y="997528"/>
            <a:ext cx="8420669" cy="665018"/>
          </a:xfrm>
        </p:spPr>
        <p:txBody>
          <a:bodyPr>
            <a:noAutofit/>
          </a:bodyPr>
          <a:lstStyle/>
          <a:p>
            <a:pPr algn="ctr"/>
            <a:r>
              <a:rPr lang="pl-PL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RPOWP na lata 2014-2020</a:t>
            </a:r>
            <a:br>
              <a:rPr lang="pl-PL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Działanie </a:t>
            </a:r>
            <a:r>
              <a:rPr lang="pl-PL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8.6 Inwestycje na rzecz rozwoju lokalnego</a:t>
            </a:r>
          </a:p>
        </p:txBody>
      </p:sp>
      <p:graphicFrame>
        <p:nvGraphicFramePr>
          <p:cNvPr id="3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442106"/>
              </p:ext>
            </p:extLst>
          </p:nvPr>
        </p:nvGraphicFramePr>
        <p:xfrm>
          <a:off x="438912" y="1662546"/>
          <a:ext cx="8229600" cy="4672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072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2137" y="1070918"/>
            <a:ext cx="8420669" cy="601363"/>
          </a:xfrm>
        </p:spPr>
        <p:txBody>
          <a:bodyPr>
            <a:noAutofit/>
          </a:bodyPr>
          <a:lstStyle/>
          <a:p>
            <a:pPr algn="ctr"/>
            <a:r>
              <a:rPr lang="pl-PL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RPOWP na lata 2014-2020</a:t>
            </a:r>
            <a:br>
              <a:rPr lang="pl-PL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Działanie </a:t>
            </a:r>
            <a:r>
              <a:rPr lang="pl-PL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8.6 Inwestycje na rzecz rozwoju lokalnego</a:t>
            </a:r>
          </a:p>
        </p:txBody>
      </p:sp>
      <p:graphicFrame>
        <p:nvGraphicFramePr>
          <p:cNvPr id="9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082952"/>
              </p:ext>
            </p:extLst>
          </p:nvPr>
        </p:nvGraphicFramePr>
        <p:xfrm>
          <a:off x="438912" y="1771135"/>
          <a:ext cx="8229600" cy="4802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545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186" y="1005765"/>
            <a:ext cx="8420669" cy="773608"/>
          </a:xfrm>
        </p:spPr>
        <p:txBody>
          <a:bodyPr>
            <a:normAutofit/>
          </a:bodyPr>
          <a:lstStyle/>
          <a:p>
            <a:pPr algn="ctr"/>
            <a:r>
              <a:rPr lang="pl-PL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RPOWP na lata 2014-2020</a:t>
            </a:r>
            <a:br>
              <a:rPr lang="pl-PL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Działanie 8.6 Inwestycje na rzecz rozwoju lokalnego</a:t>
            </a:r>
            <a:endParaRPr lang="pl-PL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795646"/>
              </p:ext>
            </p:extLst>
          </p:nvPr>
        </p:nvGraphicFramePr>
        <p:xfrm>
          <a:off x="438912" y="1779373"/>
          <a:ext cx="8229600" cy="4703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529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2137" y="997528"/>
            <a:ext cx="8420669" cy="665018"/>
          </a:xfrm>
        </p:spPr>
        <p:txBody>
          <a:bodyPr>
            <a:noAutofit/>
          </a:bodyPr>
          <a:lstStyle/>
          <a:p>
            <a:pPr algn="ctr"/>
            <a:r>
              <a:rPr lang="pl-PL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RPOWP na lata 2014-2020</a:t>
            </a:r>
            <a:br>
              <a:rPr lang="pl-PL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Działanie 8.6 Inwestycje na rzecz rozwoju lokalnego</a:t>
            </a:r>
            <a:endParaRPr lang="pl-PL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673403"/>
              </p:ext>
            </p:extLst>
          </p:nvPr>
        </p:nvGraphicFramePr>
        <p:xfrm>
          <a:off x="438912" y="1662546"/>
          <a:ext cx="8229600" cy="4894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272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2137" y="1013254"/>
            <a:ext cx="8420669" cy="1013254"/>
          </a:xfrm>
        </p:spPr>
        <p:txBody>
          <a:bodyPr>
            <a:noAutofit/>
          </a:bodyPr>
          <a:lstStyle/>
          <a:p>
            <a:pPr algn="ctr"/>
            <a:r>
              <a:rPr lang="pl-PL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RPOWP na lata 2014-2020</a:t>
            </a:r>
            <a:br>
              <a:rPr lang="pl-PL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Działanie </a:t>
            </a:r>
            <a:r>
              <a:rPr lang="pl-PL" sz="24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9.1 </a:t>
            </a:r>
            <a:r>
              <a:rPr lang="pl-PL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Rewitalizacja społeczna i kształtowanie </a:t>
            </a:r>
            <a:br>
              <a:rPr lang="pl-PL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kapitału społecznego </a:t>
            </a:r>
          </a:p>
        </p:txBody>
      </p:sp>
      <p:graphicFrame>
        <p:nvGraphicFramePr>
          <p:cNvPr id="3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6152075"/>
              </p:ext>
            </p:extLst>
          </p:nvPr>
        </p:nvGraphicFramePr>
        <p:xfrm>
          <a:off x="457200" y="2026508"/>
          <a:ext cx="8229600" cy="4563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646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nduszeEuropejskiePrezentacjaTemplat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41BC98EB-B254-48DE-A757-86CC93C6277F}"/>
    </a:ext>
  </a:extLst>
</a:theme>
</file>

<file path=ppt/theme/theme2.xml><?xml version="1.0" encoding="utf-8"?>
<a:theme xmlns:a="http://schemas.openxmlformats.org/drawingml/2006/main" name="Infrastruktura i Środowisko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D7BFAF85-3AFF-408A-9214-9771CA74E33C}"/>
    </a:ext>
  </a:extLst>
</a:theme>
</file>

<file path=ppt/theme/theme3.xml><?xml version="1.0" encoding="utf-8"?>
<a:theme xmlns:a="http://schemas.openxmlformats.org/drawingml/2006/main" name="Inteligentny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D7262E80-C742-4C3A-B4FD-B9DFB2A85E65}"/>
    </a:ext>
  </a:extLst>
</a:theme>
</file>

<file path=ppt/theme/theme4.xml><?xml version="1.0" encoding="utf-8"?>
<a:theme xmlns:a="http://schemas.openxmlformats.org/drawingml/2006/main" name="Rozwój Polski Wschodnie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5D6DABCB-300B-4583-9DC2-84BDBB033C22}"/>
    </a:ext>
  </a:extLst>
</a:theme>
</file>

<file path=ppt/theme/theme5.xml><?xml version="1.0" encoding="utf-8"?>
<a:theme xmlns:a="http://schemas.openxmlformats.org/drawingml/2006/main" name="Wiedza Edukacja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53FA2FB3-9C38-4B68-A4DF-76B77B12EB81}"/>
    </a:ext>
  </a:extLst>
</a:theme>
</file>

<file path=ppt/theme/theme6.xml><?xml version="1.0" encoding="utf-8"?>
<a:theme xmlns:a="http://schemas.openxmlformats.org/drawingml/2006/main" name="Polska Cyfrow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A4A928A6-969B-40E6-93A8-BBEF1A2F6A09}"/>
    </a:ext>
  </a:extLst>
</a:theme>
</file>

<file path=ppt/theme/theme7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8.xml><?xml version="1.0" encoding="utf-8"?>
<a:theme xmlns:a="http://schemas.openxmlformats.org/drawingml/2006/main" name="Pomoc Techniczn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F455CDD5-C0D5-4F1E-9423-3AD99BE169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917</TotalTime>
  <Words>1148</Words>
  <Application>Microsoft Office PowerPoint</Application>
  <PresentationFormat>Pokaz na ekranie (4:3)</PresentationFormat>
  <Paragraphs>99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8</vt:i4>
      </vt:variant>
      <vt:variant>
        <vt:lpstr>Tytuły slajdów</vt:lpstr>
      </vt:variant>
      <vt:variant>
        <vt:i4>16</vt:i4>
      </vt:variant>
    </vt:vector>
  </HeadingPairs>
  <TitlesOfParts>
    <vt:vector size="28" baseType="lpstr">
      <vt:lpstr>Arial</vt:lpstr>
      <vt:lpstr>Calibri</vt:lpstr>
      <vt:lpstr>Constantia</vt:lpstr>
      <vt:lpstr>Wingdings</vt:lpstr>
      <vt:lpstr>FunduszeEuropejskiePrezentacjaTemplate</vt:lpstr>
      <vt:lpstr>Infrastruktura i Środowisko</vt:lpstr>
      <vt:lpstr>Inteligentny Rozwoj</vt:lpstr>
      <vt:lpstr>Rozwój Polski Wschodniej</vt:lpstr>
      <vt:lpstr>Wiedza Edukacja Rozwoj</vt:lpstr>
      <vt:lpstr>Polska Cyfrowa</vt:lpstr>
      <vt:lpstr>Programy Regionalne</vt:lpstr>
      <vt:lpstr>Pomoc Techniczna</vt:lpstr>
      <vt:lpstr>Prezentacja programu PowerPoint</vt:lpstr>
      <vt:lpstr> Nowe instrumenty - Rozwój Lokalny Kierowany przez Społeczność (RLKS) </vt:lpstr>
      <vt:lpstr> Rozwój Lokalny Kierowany przez Społeczność </vt:lpstr>
      <vt:lpstr>RPOWP na lata 2014-2020 Działanie 8.6 Inwestycje na rzecz rozwoju lokalnego</vt:lpstr>
      <vt:lpstr>RPOWP na lata 2014-2020 Działanie 8.6 Inwestycje na rzecz rozwoju lokalnego</vt:lpstr>
      <vt:lpstr>RPOWP na lata 2014-2020 Działanie 8.6 Inwestycje na rzecz rozwoju lokalnego</vt:lpstr>
      <vt:lpstr>RPOWP na lata 2014-2020 Działanie 8.6 Inwestycje na rzecz rozwoju lokalnego</vt:lpstr>
      <vt:lpstr>RPOWP na lata 2014-2020 Działanie 8.6 Inwestycje na rzecz rozwoju lokalnego</vt:lpstr>
      <vt:lpstr>RPOWP na lata 2014-2020 Działanie 9.1 Rewitalizacja społeczna i kształtowanie  kapitału społecznego </vt:lpstr>
      <vt:lpstr>RPOWP na lata 2014-2020 Działanie 9.1 Rewitalizacja społeczna i kształtowanie  kapitału społecznego </vt:lpstr>
      <vt:lpstr>RPOWP na lata 2014-2020 Działanie 9.1 Rewitalizacja społeczna i kształtowanie  kapitału społecznego </vt:lpstr>
      <vt:lpstr>RPOWP na lata 2014-2020 Działanie 9.1 Rewitalizacja społeczna i kształtowanie  kapitału społecznego </vt:lpstr>
      <vt:lpstr> Tryb wyboru projektów </vt:lpstr>
      <vt:lpstr> Sposób finansowania projektów </vt:lpstr>
      <vt:lpstr> Przygotowanie do wdrażania RLKS </vt:lpstr>
      <vt:lpstr>Dziękuję za uwagę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Łącka-Bakun Karolina</dc:creator>
  <cp:lastModifiedBy>Dawid</cp:lastModifiedBy>
  <cp:revision>60</cp:revision>
  <dcterms:created xsi:type="dcterms:W3CDTF">2015-01-15T10:39:33Z</dcterms:created>
  <dcterms:modified xsi:type="dcterms:W3CDTF">2016-03-16T14:09:49Z</dcterms:modified>
</cp:coreProperties>
</file>